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9"/>
  </p:notesMasterIdLst>
  <p:handoutMasterIdLst>
    <p:handoutMasterId r:id="rId20"/>
  </p:handoutMasterIdLst>
  <p:sldIdLst>
    <p:sldId id="278" r:id="rId2"/>
    <p:sldId id="256" r:id="rId3"/>
    <p:sldId id="276" r:id="rId4"/>
    <p:sldId id="272" r:id="rId5"/>
    <p:sldId id="263" r:id="rId6"/>
    <p:sldId id="262" r:id="rId7"/>
    <p:sldId id="265" r:id="rId8"/>
    <p:sldId id="264" r:id="rId9"/>
    <p:sldId id="271" r:id="rId10"/>
    <p:sldId id="261" r:id="rId11"/>
    <p:sldId id="277" r:id="rId12"/>
    <p:sldId id="266" r:id="rId13"/>
    <p:sldId id="273" r:id="rId14"/>
    <p:sldId id="274" r:id="rId15"/>
    <p:sldId id="275" r:id="rId16"/>
    <p:sldId id="279" r:id="rId17"/>
    <p:sldId id="280" r:id="rId18"/>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48AC04"/>
    <a:srgbClr val="CCFF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6357" autoAdjust="0"/>
  </p:normalViewPr>
  <p:slideViewPr>
    <p:cSldViewPr snapToGrid="0">
      <p:cViewPr>
        <p:scale>
          <a:sx n="102" d="100"/>
          <a:sy n="102" d="100"/>
        </p:scale>
        <p:origin x="392"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C4EFA-5FA9-4E4C-B7DF-DFD3DEDE0790}"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DCFA8A74-9A34-4E14-BC9B-D978FF1F974E}">
      <dgm:prSet/>
      <dgm:spPr>
        <a:solidFill>
          <a:srgbClr val="92D050"/>
        </a:solidFill>
      </dgm:spPr>
      <dgm:t>
        <a:bodyPr/>
        <a:lstStyle/>
        <a:p>
          <a:r>
            <a:rPr lang="en-US" dirty="0">
              <a:solidFill>
                <a:schemeClr val="tx1"/>
              </a:solidFill>
            </a:rPr>
            <a:t>1. Identify the mission to work on and the challenges involved in implementation</a:t>
          </a:r>
        </a:p>
      </dgm:t>
    </dgm:pt>
    <dgm:pt modelId="{C5CF380E-BB96-4D73-B4C0-617E858F5719}" type="parTrans" cxnId="{4EA4B539-C32C-44E4-A426-EA1D261F0153}">
      <dgm:prSet/>
      <dgm:spPr/>
      <dgm:t>
        <a:bodyPr/>
        <a:lstStyle/>
        <a:p>
          <a:endParaRPr lang="en-US"/>
        </a:p>
      </dgm:t>
    </dgm:pt>
    <dgm:pt modelId="{1B709890-7305-4856-BE13-5F0114E9F15B}" type="sibTrans" cxnId="{4EA4B539-C32C-44E4-A426-EA1D261F0153}">
      <dgm:prSet/>
      <dgm:spPr/>
      <dgm:t>
        <a:bodyPr/>
        <a:lstStyle/>
        <a:p>
          <a:endParaRPr lang="en-US"/>
        </a:p>
      </dgm:t>
    </dgm:pt>
    <dgm:pt modelId="{B04968C2-4248-4F33-9145-F88AFE1D81B9}">
      <dgm:prSet/>
      <dgm:spPr>
        <a:solidFill>
          <a:srgbClr val="92D050"/>
        </a:solidFill>
      </dgm:spPr>
      <dgm:t>
        <a:bodyPr/>
        <a:lstStyle/>
        <a:p>
          <a:r>
            <a:rPr lang="en-US" dirty="0">
              <a:solidFill>
                <a:schemeClr val="tx1"/>
              </a:solidFill>
            </a:rPr>
            <a:t>2. Brainstorm lot of ideas,  pick one and work towards it</a:t>
          </a:r>
        </a:p>
      </dgm:t>
    </dgm:pt>
    <dgm:pt modelId="{3A7C6732-FDB1-49DB-8D34-04E5ADE2F462}" type="parTrans" cxnId="{E426FEC2-3F07-4D27-A6B2-835C1E3420AA}">
      <dgm:prSet/>
      <dgm:spPr/>
      <dgm:t>
        <a:bodyPr/>
        <a:lstStyle/>
        <a:p>
          <a:endParaRPr lang="en-US"/>
        </a:p>
      </dgm:t>
    </dgm:pt>
    <dgm:pt modelId="{73C2F3B8-9648-4227-925F-CAA76D3C993E}" type="sibTrans" cxnId="{E426FEC2-3F07-4D27-A6B2-835C1E3420AA}">
      <dgm:prSet/>
      <dgm:spPr/>
      <dgm:t>
        <a:bodyPr/>
        <a:lstStyle/>
        <a:p>
          <a:endParaRPr lang="en-US"/>
        </a:p>
      </dgm:t>
    </dgm:pt>
    <dgm:pt modelId="{45B8A10C-9073-4AC8-A5AC-987B2C0259C5}">
      <dgm:prSet/>
      <dgm:spPr>
        <a:solidFill>
          <a:srgbClr val="92D050"/>
        </a:solidFill>
      </dgm:spPr>
      <dgm:t>
        <a:bodyPr/>
        <a:lstStyle/>
        <a:p>
          <a:r>
            <a:rPr lang="en-US" dirty="0">
              <a:solidFill>
                <a:schemeClr val="tx1"/>
              </a:solidFill>
            </a:rPr>
            <a:t>3. Design model on paper, draw diagrams to explain it</a:t>
          </a:r>
        </a:p>
      </dgm:t>
    </dgm:pt>
    <dgm:pt modelId="{13EDE41C-7BB8-4B5B-93C3-C5D7E1CCA0F6}" type="parTrans" cxnId="{B88B20DB-C001-4F17-87A1-E03CD236E19C}">
      <dgm:prSet/>
      <dgm:spPr/>
      <dgm:t>
        <a:bodyPr/>
        <a:lstStyle/>
        <a:p>
          <a:endParaRPr lang="en-US"/>
        </a:p>
      </dgm:t>
    </dgm:pt>
    <dgm:pt modelId="{6CD5AB01-41A8-497B-9A2E-967667C71008}" type="sibTrans" cxnId="{B88B20DB-C001-4F17-87A1-E03CD236E19C}">
      <dgm:prSet/>
      <dgm:spPr/>
      <dgm:t>
        <a:bodyPr/>
        <a:lstStyle/>
        <a:p>
          <a:endParaRPr lang="en-US"/>
        </a:p>
      </dgm:t>
    </dgm:pt>
    <dgm:pt modelId="{E7D3A265-DA27-4030-A52B-12BC7FD0CC8B}">
      <dgm:prSet/>
      <dgm:spPr>
        <a:solidFill>
          <a:srgbClr val="92D050"/>
        </a:solidFill>
      </dgm:spPr>
      <dgm:t>
        <a:bodyPr/>
        <a:lstStyle/>
        <a:p>
          <a:r>
            <a:rPr lang="en-US" dirty="0">
              <a:solidFill>
                <a:schemeClr val="tx1"/>
              </a:solidFill>
            </a:rPr>
            <a:t>4. Prototype the design, build the attachments and code the mission</a:t>
          </a:r>
        </a:p>
      </dgm:t>
    </dgm:pt>
    <dgm:pt modelId="{54CFF377-5A76-4760-9DA3-56E4B55F6ECF}" type="parTrans" cxnId="{97C60E7C-279A-4BBB-97A6-9947092ACDCF}">
      <dgm:prSet/>
      <dgm:spPr/>
      <dgm:t>
        <a:bodyPr/>
        <a:lstStyle/>
        <a:p>
          <a:endParaRPr lang="en-US"/>
        </a:p>
      </dgm:t>
    </dgm:pt>
    <dgm:pt modelId="{E109DC64-0B64-41EA-87A9-2374C313CBED}" type="sibTrans" cxnId="{97C60E7C-279A-4BBB-97A6-9947092ACDCF}">
      <dgm:prSet/>
      <dgm:spPr/>
      <dgm:t>
        <a:bodyPr/>
        <a:lstStyle/>
        <a:p>
          <a:endParaRPr lang="en-US"/>
        </a:p>
      </dgm:t>
    </dgm:pt>
    <dgm:pt modelId="{9476C8F2-88F2-49D2-8DE0-C9DF2ECE4ABE}">
      <dgm:prSet/>
      <dgm:spPr>
        <a:solidFill>
          <a:srgbClr val="92D050"/>
        </a:solidFill>
      </dgm:spPr>
      <dgm:t>
        <a:bodyPr/>
        <a:lstStyle/>
        <a:p>
          <a:r>
            <a:rPr lang="en-US" dirty="0">
              <a:solidFill>
                <a:schemeClr val="tx1"/>
              </a:solidFill>
            </a:rPr>
            <a:t>5. Test and  repeat until you succeed making small changes at a time</a:t>
          </a:r>
        </a:p>
      </dgm:t>
    </dgm:pt>
    <dgm:pt modelId="{CB5E8D65-6E43-4D62-A7B3-623352E7D153}" type="parTrans" cxnId="{632CF139-9339-465C-81BC-1415775927D0}">
      <dgm:prSet/>
      <dgm:spPr/>
      <dgm:t>
        <a:bodyPr/>
        <a:lstStyle/>
        <a:p>
          <a:endParaRPr lang="en-US"/>
        </a:p>
      </dgm:t>
    </dgm:pt>
    <dgm:pt modelId="{69CC9BA3-BC9F-481E-BE5D-0BE7A1EB2ACD}" type="sibTrans" cxnId="{632CF139-9339-465C-81BC-1415775927D0}">
      <dgm:prSet/>
      <dgm:spPr/>
      <dgm:t>
        <a:bodyPr/>
        <a:lstStyle/>
        <a:p>
          <a:endParaRPr lang="en-US"/>
        </a:p>
      </dgm:t>
    </dgm:pt>
    <dgm:pt modelId="{1B1D6999-5DDF-4C05-A309-578D40AFE42E}">
      <dgm:prSet/>
      <dgm:spPr>
        <a:solidFill>
          <a:srgbClr val="92D050"/>
        </a:solidFill>
      </dgm:spPr>
      <dgm:t>
        <a:bodyPr/>
        <a:lstStyle/>
        <a:p>
          <a:r>
            <a:rPr lang="en-US" dirty="0">
              <a:solidFill>
                <a:schemeClr val="tx1"/>
              </a:solidFill>
            </a:rPr>
            <a:t>6.Think of ideas to improve  the design considering the overall design and time factor</a:t>
          </a:r>
        </a:p>
      </dgm:t>
    </dgm:pt>
    <dgm:pt modelId="{027EE4AA-5769-40D7-8F1C-6E4B2788057B}" type="parTrans" cxnId="{CDBA461C-553F-4319-9707-FB30D7F83C60}">
      <dgm:prSet/>
      <dgm:spPr/>
      <dgm:t>
        <a:bodyPr/>
        <a:lstStyle/>
        <a:p>
          <a:endParaRPr lang="en-US"/>
        </a:p>
      </dgm:t>
    </dgm:pt>
    <dgm:pt modelId="{98018B09-3E50-45CF-BF62-B3E7EA210772}" type="sibTrans" cxnId="{CDBA461C-553F-4319-9707-FB30D7F83C60}">
      <dgm:prSet/>
      <dgm:spPr/>
      <dgm:t>
        <a:bodyPr/>
        <a:lstStyle/>
        <a:p>
          <a:endParaRPr lang="en-US"/>
        </a:p>
      </dgm:t>
    </dgm:pt>
    <dgm:pt modelId="{4DEC8737-93B0-4E87-A5A4-6FD6E48DF743}">
      <dgm:prSet/>
      <dgm:spPr>
        <a:solidFill>
          <a:srgbClr val="92D050"/>
        </a:solidFill>
        <a:ln>
          <a:solidFill>
            <a:srgbClr val="92D050"/>
          </a:solidFill>
        </a:ln>
      </dgm:spPr>
      <dgm:t>
        <a:bodyPr/>
        <a:lstStyle/>
        <a:p>
          <a:r>
            <a:rPr lang="en-US" dirty="0">
              <a:solidFill>
                <a:schemeClr val="tx1"/>
              </a:solidFill>
            </a:rPr>
            <a:t>7. Communicate and share the results to the group.  Did that solve the mission?</a:t>
          </a:r>
        </a:p>
      </dgm:t>
    </dgm:pt>
    <dgm:pt modelId="{73F1BA6C-373E-40B5-B5C6-52E16AA41CC5}" type="parTrans" cxnId="{413A3DB9-CB80-4171-9C2E-234801F39702}">
      <dgm:prSet/>
      <dgm:spPr/>
      <dgm:t>
        <a:bodyPr/>
        <a:lstStyle/>
        <a:p>
          <a:endParaRPr lang="en-US"/>
        </a:p>
      </dgm:t>
    </dgm:pt>
    <dgm:pt modelId="{A870E0F9-F215-4D4F-8E04-B91E57B491F8}" type="sibTrans" cxnId="{413A3DB9-CB80-4171-9C2E-234801F39702}">
      <dgm:prSet/>
      <dgm:spPr/>
      <dgm:t>
        <a:bodyPr/>
        <a:lstStyle/>
        <a:p>
          <a:endParaRPr lang="en-US"/>
        </a:p>
      </dgm:t>
    </dgm:pt>
    <dgm:pt modelId="{23C8915E-167C-48EA-ADC9-4BC7FB9916C9}">
      <dgm:prSet/>
      <dgm:spPr/>
      <dgm:t>
        <a:bodyPr/>
        <a:lstStyle/>
        <a:p>
          <a:endParaRPr lang="en-US"/>
        </a:p>
      </dgm:t>
    </dgm:pt>
    <dgm:pt modelId="{0D29D29F-C3D3-434C-B44F-FD7CB6C38F18}" type="parTrans" cxnId="{655F635E-1C02-4B30-BD68-AAB918A67D0F}">
      <dgm:prSet/>
      <dgm:spPr/>
      <dgm:t>
        <a:bodyPr/>
        <a:lstStyle/>
        <a:p>
          <a:endParaRPr lang="en-US"/>
        </a:p>
      </dgm:t>
    </dgm:pt>
    <dgm:pt modelId="{1B081FC8-D39D-4E3B-8D90-7C2F2D8F74D2}" type="sibTrans" cxnId="{655F635E-1C02-4B30-BD68-AAB918A67D0F}">
      <dgm:prSet/>
      <dgm:spPr/>
      <dgm:t>
        <a:bodyPr/>
        <a:lstStyle/>
        <a:p>
          <a:endParaRPr lang="en-US"/>
        </a:p>
      </dgm:t>
    </dgm:pt>
    <dgm:pt modelId="{21F49A27-E217-4CC9-B029-279F82FAB79F}" type="pres">
      <dgm:prSet presAssocID="{8C8C4EFA-5FA9-4E4C-B7DF-DFD3DEDE0790}" presName="compositeShape" presStyleCnt="0">
        <dgm:presLayoutVars>
          <dgm:chMax val="7"/>
          <dgm:dir/>
          <dgm:resizeHandles val="exact"/>
        </dgm:presLayoutVars>
      </dgm:prSet>
      <dgm:spPr/>
    </dgm:pt>
    <dgm:pt modelId="{64A6F157-C988-435C-8D4A-F47DA7959D3B}" type="pres">
      <dgm:prSet presAssocID="{8C8C4EFA-5FA9-4E4C-B7DF-DFD3DEDE0790}" presName="wedge1" presStyleLbl="node1" presStyleIdx="0" presStyleCnt="7"/>
      <dgm:spPr/>
    </dgm:pt>
    <dgm:pt modelId="{713A6BAA-D3CC-4568-939F-D2E95588E031}" type="pres">
      <dgm:prSet presAssocID="{8C8C4EFA-5FA9-4E4C-B7DF-DFD3DEDE0790}" presName="dummy1a" presStyleCnt="0"/>
      <dgm:spPr/>
    </dgm:pt>
    <dgm:pt modelId="{1BCBCB47-C88A-4BAF-83ED-041A75836C9B}" type="pres">
      <dgm:prSet presAssocID="{8C8C4EFA-5FA9-4E4C-B7DF-DFD3DEDE0790}" presName="dummy1b" presStyleCnt="0"/>
      <dgm:spPr/>
    </dgm:pt>
    <dgm:pt modelId="{AD1E04F5-DA1C-4B4D-A80F-AB0E7B8368FA}" type="pres">
      <dgm:prSet presAssocID="{8C8C4EFA-5FA9-4E4C-B7DF-DFD3DEDE0790}" presName="wedge1Tx" presStyleLbl="node1" presStyleIdx="0" presStyleCnt="7">
        <dgm:presLayoutVars>
          <dgm:chMax val="0"/>
          <dgm:chPref val="0"/>
          <dgm:bulletEnabled val="1"/>
        </dgm:presLayoutVars>
      </dgm:prSet>
      <dgm:spPr/>
    </dgm:pt>
    <dgm:pt modelId="{AFBEDE6E-D42E-4242-ABDE-277A3D329CB9}" type="pres">
      <dgm:prSet presAssocID="{8C8C4EFA-5FA9-4E4C-B7DF-DFD3DEDE0790}" presName="wedge2" presStyleLbl="node1" presStyleIdx="1" presStyleCnt="7"/>
      <dgm:spPr/>
    </dgm:pt>
    <dgm:pt modelId="{6B6DF991-A9F2-4FC8-ADF5-64635D448F6B}" type="pres">
      <dgm:prSet presAssocID="{8C8C4EFA-5FA9-4E4C-B7DF-DFD3DEDE0790}" presName="dummy2a" presStyleCnt="0"/>
      <dgm:spPr/>
    </dgm:pt>
    <dgm:pt modelId="{8D214495-FC18-4BB2-B4E2-2E90A5B00956}" type="pres">
      <dgm:prSet presAssocID="{8C8C4EFA-5FA9-4E4C-B7DF-DFD3DEDE0790}" presName="dummy2b" presStyleCnt="0"/>
      <dgm:spPr/>
    </dgm:pt>
    <dgm:pt modelId="{9B555D93-1506-48F8-948E-F52D62F091E8}" type="pres">
      <dgm:prSet presAssocID="{8C8C4EFA-5FA9-4E4C-B7DF-DFD3DEDE0790}" presName="wedge2Tx" presStyleLbl="node1" presStyleIdx="1" presStyleCnt="7">
        <dgm:presLayoutVars>
          <dgm:chMax val="0"/>
          <dgm:chPref val="0"/>
          <dgm:bulletEnabled val="1"/>
        </dgm:presLayoutVars>
      </dgm:prSet>
      <dgm:spPr/>
    </dgm:pt>
    <dgm:pt modelId="{130518C3-2487-467E-AC4C-17A5BC1ADEFA}" type="pres">
      <dgm:prSet presAssocID="{8C8C4EFA-5FA9-4E4C-B7DF-DFD3DEDE0790}" presName="wedge3" presStyleLbl="node1" presStyleIdx="2" presStyleCnt="7" custLinFactNeighborX="-472" custLinFactNeighborY="-113"/>
      <dgm:spPr/>
    </dgm:pt>
    <dgm:pt modelId="{A728735C-5956-4B1D-BD8B-A30A1E2DDD5C}" type="pres">
      <dgm:prSet presAssocID="{8C8C4EFA-5FA9-4E4C-B7DF-DFD3DEDE0790}" presName="dummy3a" presStyleCnt="0"/>
      <dgm:spPr/>
    </dgm:pt>
    <dgm:pt modelId="{985D8B0B-5162-4B3C-AD83-629EE3B57C23}" type="pres">
      <dgm:prSet presAssocID="{8C8C4EFA-5FA9-4E4C-B7DF-DFD3DEDE0790}" presName="dummy3b" presStyleCnt="0"/>
      <dgm:spPr/>
    </dgm:pt>
    <dgm:pt modelId="{40F73763-7A25-4925-B3E8-EB34E3A025C5}" type="pres">
      <dgm:prSet presAssocID="{8C8C4EFA-5FA9-4E4C-B7DF-DFD3DEDE0790}" presName="wedge3Tx" presStyleLbl="node1" presStyleIdx="2" presStyleCnt="7">
        <dgm:presLayoutVars>
          <dgm:chMax val="0"/>
          <dgm:chPref val="0"/>
          <dgm:bulletEnabled val="1"/>
        </dgm:presLayoutVars>
      </dgm:prSet>
      <dgm:spPr/>
    </dgm:pt>
    <dgm:pt modelId="{6333DDA4-D0A2-4825-8FB2-C567693CF1B3}" type="pres">
      <dgm:prSet presAssocID="{8C8C4EFA-5FA9-4E4C-B7DF-DFD3DEDE0790}" presName="wedge4" presStyleLbl="node1" presStyleIdx="3" presStyleCnt="7"/>
      <dgm:spPr/>
    </dgm:pt>
    <dgm:pt modelId="{F6CB0A6E-93A2-4405-B65D-99B337C2BFBB}" type="pres">
      <dgm:prSet presAssocID="{8C8C4EFA-5FA9-4E4C-B7DF-DFD3DEDE0790}" presName="dummy4a" presStyleCnt="0"/>
      <dgm:spPr/>
    </dgm:pt>
    <dgm:pt modelId="{2809E5E1-B0BC-4577-AE5E-A4B96495EFAF}" type="pres">
      <dgm:prSet presAssocID="{8C8C4EFA-5FA9-4E4C-B7DF-DFD3DEDE0790}" presName="dummy4b" presStyleCnt="0"/>
      <dgm:spPr/>
    </dgm:pt>
    <dgm:pt modelId="{FBFE9764-7403-4202-9794-A3A362AB52F8}" type="pres">
      <dgm:prSet presAssocID="{8C8C4EFA-5FA9-4E4C-B7DF-DFD3DEDE0790}" presName="wedge4Tx" presStyleLbl="node1" presStyleIdx="3" presStyleCnt="7">
        <dgm:presLayoutVars>
          <dgm:chMax val="0"/>
          <dgm:chPref val="0"/>
          <dgm:bulletEnabled val="1"/>
        </dgm:presLayoutVars>
      </dgm:prSet>
      <dgm:spPr/>
    </dgm:pt>
    <dgm:pt modelId="{1D56EE26-3A9D-4DBD-B1A7-C79CD16278FC}" type="pres">
      <dgm:prSet presAssocID="{8C8C4EFA-5FA9-4E4C-B7DF-DFD3DEDE0790}" presName="wedge5" presStyleLbl="node1" presStyleIdx="4" presStyleCnt="7" custLinFactNeighborY="-37"/>
      <dgm:spPr/>
    </dgm:pt>
    <dgm:pt modelId="{6CA08252-E9D4-40C9-BF7D-C87195C104DB}" type="pres">
      <dgm:prSet presAssocID="{8C8C4EFA-5FA9-4E4C-B7DF-DFD3DEDE0790}" presName="dummy5a" presStyleCnt="0"/>
      <dgm:spPr/>
    </dgm:pt>
    <dgm:pt modelId="{A90F53EE-FBD3-4FBF-B0CF-3A0E0ABE0CEA}" type="pres">
      <dgm:prSet presAssocID="{8C8C4EFA-5FA9-4E4C-B7DF-DFD3DEDE0790}" presName="dummy5b" presStyleCnt="0"/>
      <dgm:spPr/>
    </dgm:pt>
    <dgm:pt modelId="{09C3FB69-042F-47F3-8950-297A5301250E}" type="pres">
      <dgm:prSet presAssocID="{8C8C4EFA-5FA9-4E4C-B7DF-DFD3DEDE0790}" presName="wedge5Tx" presStyleLbl="node1" presStyleIdx="4" presStyleCnt="7">
        <dgm:presLayoutVars>
          <dgm:chMax val="0"/>
          <dgm:chPref val="0"/>
          <dgm:bulletEnabled val="1"/>
        </dgm:presLayoutVars>
      </dgm:prSet>
      <dgm:spPr/>
    </dgm:pt>
    <dgm:pt modelId="{82C9AD3E-BFC1-4E28-B649-C6B91D7EAD5B}" type="pres">
      <dgm:prSet presAssocID="{8C8C4EFA-5FA9-4E4C-B7DF-DFD3DEDE0790}" presName="wedge6" presStyleLbl="node1" presStyleIdx="5" presStyleCnt="7"/>
      <dgm:spPr/>
    </dgm:pt>
    <dgm:pt modelId="{938B9192-DC2C-4FE6-A493-1AA5924203FE}" type="pres">
      <dgm:prSet presAssocID="{8C8C4EFA-5FA9-4E4C-B7DF-DFD3DEDE0790}" presName="dummy6a" presStyleCnt="0"/>
      <dgm:spPr/>
    </dgm:pt>
    <dgm:pt modelId="{8A4625C2-AC72-4345-918A-EB3648047188}" type="pres">
      <dgm:prSet presAssocID="{8C8C4EFA-5FA9-4E4C-B7DF-DFD3DEDE0790}" presName="dummy6b" presStyleCnt="0"/>
      <dgm:spPr/>
    </dgm:pt>
    <dgm:pt modelId="{FEC71A9D-1C47-44FC-8AF0-6DD7413A4882}" type="pres">
      <dgm:prSet presAssocID="{8C8C4EFA-5FA9-4E4C-B7DF-DFD3DEDE0790}" presName="wedge6Tx" presStyleLbl="node1" presStyleIdx="5" presStyleCnt="7">
        <dgm:presLayoutVars>
          <dgm:chMax val="0"/>
          <dgm:chPref val="0"/>
          <dgm:bulletEnabled val="1"/>
        </dgm:presLayoutVars>
      </dgm:prSet>
      <dgm:spPr/>
    </dgm:pt>
    <dgm:pt modelId="{65561925-18CF-4084-925D-98439E48396E}" type="pres">
      <dgm:prSet presAssocID="{8C8C4EFA-5FA9-4E4C-B7DF-DFD3DEDE0790}" presName="wedge7" presStyleLbl="node1" presStyleIdx="6" presStyleCnt="7"/>
      <dgm:spPr/>
    </dgm:pt>
    <dgm:pt modelId="{0F38BAB9-335E-4EAE-95B0-277A6FF322C3}" type="pres">
      <dgm:prSet presAssocID="{8C8C4EFA-5FA9-4E4C-B7DF-DFD3DEDE0790}" presName="dummy7a" presStyleCnt="0"/>
      <dgm:spPr/>
    </dgm:pt>
    <dgm:pt modelId="{579EE418-5946-4EC3-9EBD-C485C42AA120}" type="pres">
      <dgm:prSet presAssocID="{8C8C4EFA-5FA9-4E4C-B7DF-DFD3DEDE0790}" presName="dummy7b" presStyleCnt="0"/>
      <dgm:spPr/>
    </dgm:pt>
    <dgm:pt modelId="{01F7C1B5-8A8F-4413-B647-3DFBA8CC91D6}" type="pres">
      <dgm:prSet presAssocID="{8C8C4EFA-5FA9-4E4C-B7DF-DFD3DEDE0790}" presName="wedge7Tx" presStyleLbl="node1" presStyleIdx="6" presStyleCnt="7">
        <dgm:presLayoutVars>
          <dgm:chMax val="0"/>
          <dgm:chPref val="0"/>
          <dgm:bulletEnabled val="1"/>
        </dgm:presLayoutVars>
      </dgm:prSet>
      <dgm:spPr/>
    </dgm:pt>
    <dgm:pt modelId="{059C6D44-B5F4-4541-8848-05DEE5942BB1}" type="pres">
      <dgm:prSet presAssocID="{1B709890-7305-4856-BE13-5F0114E9F15B}" presName="arrowWedge1" presStyleLbl="fgSibTrans2D1" presStyleIdx="0" presStyleCnt="7"/>
      <dgm:spPr/>
    </dgm:pt>
    <dgm:pt modelId="{BB1B7DBE-3DF6-4DB3-B878-4AB690A4AAD6}" type="pres">
      <dgm:prSet presAssocID="{73C2F3B8-9648-4227-925F-CAA76D3C993E}" presName="arrowWedge2" presStyleLbl="fgSibTrans2D1" presStyleIdx="1" presStyleCnt="7"/>
      <dgm:spPr/>
    </dgm:pt>
    <dgm:pt modelId="{FE48A042-19F7-48F0-916C-6C3625F715EF}" type="pres">
      <dgm:prSet presAssocID="{6CD5AB01-41A8-497B-9A2E-967667C71008}" presName="arrowWedge3" presStyleLbl="fgSibTrans2D1" presStyleIdx="2" presStyleCnt="7"/>
      <dgm:spPr/>
    </dgm:pt>
    <dgm:pt modelId="{12642A5E-B5FA-4F78-918C-B346514BA095}" type="pres">
      <dgm:prSet presAssocID="{E109DC64-0B64-41EA-87A9-2374C313CBED}" presName="arrowWedge4" presStyleLbl="fgSibTrans2D1" presStyleIdx="3" presStyleCnt="7"/>
      <dgm:spPr/>
    </dgm:pt>
    <dgm:pt modelId="{8D9E2161-4B9E-47D9-832C-9CDEF2500F82}" type="pres">
      <dgm:prSet presAssocID="{69CC9BA3-BC9F-481E-BE5D-0BE7A1EB2ACD}" presName="arrowWedge5" presStyleLbl="fgSibTrans2D1" presStyleIdx="4" presStyleCnt="7"/>
      <dgm:spPr/>
    </dgm:pt>
    <dgm:pt modelId="{248C7A2F-495A-4E95-858E-5C5111C9C84B}" type="pres">
      <dgm:prSet presAssocID="{98018B09-3E50-45CF-BF62-B3E7EA210772}" presName="arrowWedge6" presStyleLbl="fgSibTrans2D1" presStyleIdx="5" presStyleCnt="7"/>
      <dgm:spPr/>
    </dgm:pt>
    <dgm:pt modelId="{DDC3126D-F8DC-47EB-9E50-54D2AB3EC929}" type="pres">
      <dgm:prSet presAssocID="{A870E0F9-F215-4D4F-8E04-B91E57B491F8}" presName="arrowWedge7" presStyleLbl="fgSibTrans2D1" presStyleIdx="6" presStyleCnt="7"/>
      <dgm:spPr/>
    </dgm:pt>
  </dgm:ptLst>
  <dgm:cxnLst>
    <dgm:cxn modelId="{7D252502-1B6E-49E0-97EB-F794491E2799}" type="presOf" srcId="{DCFA8A74-9A34-4E14-BC9B-D978FF1F974E}" destId="{AD1E04F5-DA1C-4B4D-A80F-AB0E7B8368FA}" srcOrd="1" destOrd="0" presId="urn:microsoft.com/office/officeart/2005/8/layout/cycle8"/>
    <dgm:cxn modelId="{5B818415-3BF3-48B4-B30D-E2961195F5C1}" type="presOf" srcId="{B04968C2-4248-4F33-9145-F88AFE1D81B9}" destId="{9B555D93-1506-48F8-948E-F52D62F091E8}" srcOrd="1" destOrd="0" presId="urn:microsoft.com/office/officeart/2005/8/layout/cycle8"/>
    <dgm:cxn modelId="{84704A19-1AE6-444D-8339-503B32FC6B1B}" type="presOf" srcId="{45B8A10C-9073-4AC8-A5AC-987B2C0259C5}" destId="{130518C3-2487-467E-AC4C-17A5BC1ADEFA}" srcOrd="0" destOrd="0" presId="urn:microsoft.com/office/officeart/2005/8/layout/cycle8"/>
    <dgm:cxn modelId="{CDBA461C-553F-4319-9707-FB30D7F83C60}" srcId="{8C8C4EFA-5FA9-4E4C-B7DF-DFD3DEDE0790}" destId="{1B1D6999-5DDF-4C05-A309-578D40AFE42E}" srcOrd="5" destOrd="0" parTransId="{027EE4AA-5769-40D7-8F1C-6E4B2788057B}" sibTransId="{98018B09-3E50-45CF-BF62-B3E7EA210772}"/>
    <dgm:cxn modelId="{86477E1D-893D-4B8B-9A91-22271DECAD59}" type="presOf" srcId="{E7D3A265-DA27-4030-A52B-12BC7FD0CC8B}" destId="{FBFE9764-7403-4202-9794-A3A362AB52F8}" srcOrd="1" destOrd="0" presId="urn:microsoft.com/office/officeart/2005/8/layout/cycle8"/>
    <dgm:cxn modelId="{13C52E2D-C25A-4379-BB31-894E00259A54}" type="presOf" srcId="{DCFA8A74-9A34-4E14-BC9B-D978FF1F974E}" destId="{64A6F157-C988-435C-8D4A-F47DA7959D3B}" srcOrd="0" destOrd="0" presId="urn:microsoft.com/office/officeart/2005/8/layout/cycle8"/>
    <dgm:cxn modelId="{4EA4B539-C32C-44E4-A426-EA1D261F0153}" srcId="{8C8C4EFA-5FA9-4E4C-B7DF-DFD3DEDE0790}" destId="{DCFA8A74-9A34-4E14-BC9B-D978FF1F974E}" srcOrd="0" destOrd="0" parTransId="{C5CF380E-BB96-4D73-B4C0-617E858F5719}" sibTransId="{1B709890-7305-4856-BE13-5F0114E9F15B}"/>
    <dgm:cxn modelId="{632CF139-9339-465C-81BC-1415775927D0}" srcId="{8C8C4EFA-5FA9-4E4C-B7DF-DFD3DEDE0790}" destId="{9476C8F2-88F2-49D2-8DE0-C9DF2ECE4ABE}" srcOrd="4" destOrd="0" parTransId="{CB5E8D65-6E43-4D62-A7B3-623352E7D153}" sibTransId="{69CC9BA3-BC9F-481E-BE5D-0BE7A1EB2ACD}"/>
    <dgm:cxn modelId="{0A3E823A-DEC0-4B7F-A96D-11557B6BFDF7}" type="presOf" srcId="{45B8A10C-9073-4AC8-A5AC-987B2C0259C5}" destId="{40F73763-7A25-4925-B3E8-EB34E3A025C5}" srcOrd="1" destOrd="0" presId="urn:microsoft.com/office/officeart/2005/8/layout/cycle8"/>
    <dgm:cxn modelId="{0ABB905C-8139-467C-B1E6-9BCBCCD20A50}" type="presOf" srcId="{9476C8F2-88F2-49D2-8DE0-C9DF2ECE4ABE}" destId="{09C3FB69-042F-47F3-8950-297A5301250E}" srcOrd="1" destOrd="0" presId="urn:microsoft.com/office/officeart/2005/8/layout/cycle8"/>
    <dgm:cxn modelId="{655F635E-1C02-4B30-BD68-AAB918A67D0F}" srcId="{8C8C4EFA-5FA9-4E4C-B7DF-DFD3DEDE0790}" destId="{23C8915E-167C-48EA-ADC9-4BC7FB9916C9}" srcOrd="7" destOrd="0" parTransId="{0D29D29F-C3D3-434C-B44F-FD7CB6C38F18}" sibTransId="{1B081FC8-D39D-4E3B-8D90-7C2F2D8F74D2}"/>
    <dgm:cxn modelId="{D0B5D663-00DA-4B6D-B7CE-42B4D1E3A849}" type="presOf" srcId="{B04968C2-4248-4F33-9145-F88AFE1D81B9}" destId="{AFBEDE6E-D42E-4242-ABDE-277A3D329CB9}" srcOrd="0" destOrd="0" presId="urn:microsoft.com/office/officeart/2005/8/layout/cycle8"/>
    <dgm:cxn modelId="{97C60E7C-279A-4BBB-97A6-9947092ACDCF}" srcId="{8C8C4EFA-5FA9-4E4C-B7DF-DFD3DEDE0790}" destId="{E7D3A265-DA27-4030-A52B-12BC7FD0CC8B}" srcOrd="3" destOrd="0" parTransId="{54CFF377-5A76-4760-9DA3-56E4B55F6ECF}" sibTransId="{E109DC64-0B64-41EA-87A9-2374C313CBED}"/>
    <dgm:cxn modelId="{C6DE8988-9913-4F4D-9B17-DBE2E732F92E}" type="presOf" srcId="{4DEC8737-93B0-4E87-A5A4-6FD6E48DF743}" destId="{65561925-18CF-4084-925D-98439E48396E}" srcOrd="0" destOrd="0" presId="urn:microsoft.com/office/officeart/2005/8/layout/cycle8"/>
    <dgm:cxn modelId="{ADD93B8A-628A-4979-9F25-28A93A8070EC}" type="presOf" srcId="{1B1D6999-5DDF-4C05-A309-578D40AFE42E}" destId="{FEC71A9D-1C47-44FC-8AF0-6DD7413A4882}" srcOrd="1" destOrd="0" presId="urn:microsoft.com/office/officeart/2005/8/layout/cycle8"/>
    <dgm:cxn modelId="{F712E795-E31F-4A82-AECE-C56D2E2CDBDC}" type="presOf" srcId="{1B1D6999-5DDF-4C05-A309-578D40AFE42E}" destId="{82C9AD3E-BFC1-4E28-B649-C6B91D7EAD5B}" srcOrd="0" destOrd="0" presId="urn:microsoft.com/office/officeart/2005/8/layout/cycle8"/>
    <dgm:cxn modelId="{870D45AA-7B90-4F88-BBC2-47B12D66CC92}" type="presOf" srcId="{E7D3A265-DA27-4030-A52B-12BC7FD0CC8B}" destId="{6333DDA4-D0A2-4825-8FB2-C567693CF1B3}" srcOrd="0" destOrd="0" presId="urn:microsoft.com/office/officeart/2005/8/layout/cycle8"/>
    <dgm:cxn modelId="{BC8158AF-8537-4BBF-935C-84961D64BB35}" type="presOf" srcId="{4DEC8737-93B0-4E87-A5A4-6FD6E48DF743}" destId="{01F7C1B5-8A8F-4413-B647-3DFBA8CC91D6}" srcOrd="1" destOrd="0" presId="urn:microsoft.com/office/officeart/2005/8/layout/cycle8"/>
    <dgm:cxn modelId="{413A3DB9-CB80-4171-9C2E-234801F39702}" srcId="{8C8C4EFA-5FA9-4E4C-B7DF-DFD3DEDE0790}" destId="{4DEC8737-93B0-4E87-A5A4-6FD6E48DF743}" srcOrd="6" destOrd="0" parTransId="{73F1BA6C-373E-40B5-B5C6-52E16AA41CC5}" sibTransId="{A870E0F9-F215-4D4F-8E04-B91E57B491F8}"/>
    <dgm:cxn modelId="{E426FEC2-3F07-4D27-A6B2-835C1E3420AA}" srcId="{8C8C4EFA-5FA9-4E4C-B7DF-DFD3DEDE0790}" destId="{B04968C2-4248-4F33-9145-F88AFE1D81B9}" srcOrd="1" destOrd="0" parTransId="{3A7C6732-FDB1-49DB-8D34-04E5ADE2F462}" sibTransId="{73C2F3B8-9648-4227-925F-CAA76D3C993E}"/>
    <dgm:cxn modelId="{48F2CAD8-6302-421F-974A-246D6E9BC206}" type="presOf" srcId="{9476C8F2-88F2-49D2-8DE0-C9DF2ECE4ABE}" destId="{1D56EE26-3A9D-4DBD-B1A7-C79CD16278FC}" srcOrd="0" destOrd="0" presId="urn:microsoft.com/office/officeart/2005/8/layout/cycle8"/>
    <dgm:cxn modelId="{B88B20DB-C001-4F17-87A1-E03CD236E19C}" srcId="{8C8C4EFA-5FA9-4E4C-B7DF-DFD3DEDE0790}" destId="{45B8A10C-9073-4AC8-A5AC-987B2C0259C5}" srcOrd="2" destOrd="0" parTransId="{13EDE41C-7BB8-4B5B-93C3-C5D7E1CCA0F6}" sibTransId="{6CD5AB01-41A8-497B-9A2E-967667C71008}"/>
    <dgm:cxn modelId="{A2E1FEFD-90AF-4DD3-B937-3E73453336D0}" type="presOf" srcId="{8C8C4EFA-5FA9-4E4C-B7DF-DFD3DEDE0790}" destId="{21F49A27-E217-4CC9-B029-279F82FAB79F}" srcOrd="0" destOrd="0" presId="urn:microsoft.com/office/officeart/2005/8/layout/cycle8"/>
    <dgm:cxn modelId="{FE01E513-FC0B-488F-A3AB-41318BF6B1CC}" type="presParOf" srcId="{21F49A27-E217-4CC9-B029-279F82FAB79F}" destId="{64A6F157-C988-435C-8D4A-F47DA7959D3B}" srcOrd="0" destOrd="0" presId="urn:microsoft.com/office/officeart/2005/8/layout/cycle8"/>
    <dgm:cxn modelId="{41EA9162-1170-453B-B544-4E7588F1799F}" type="presParOf" srcId="{21F49A27-E217-4CC9-B029-279F82FAB79F}" destId="{713A6BAA-D3CC-4568-939F-D2E95588E031}" srcOrd="1" destOrd="0" presId="urn:microsoft.com/office/officeart/2005/8/layout/cycle8"/>
    <dgm:cxn modelId="{AF73982B-2D76-4E8E-8038-6A96DA07263D}" type="presParOf" srcId="{21F49A27-E217-4CC9-B029-279F82FAB79F}" destId="{1BCBCB47-C88A-4BAF-83ED-041A75836C9B}" srcOrd="2" destOrd="0" presId="urn:microsoft.com/office/officeart/2005/8/layout/cycle8"/>
    <dgm:cxn modelId="{D30DD0EC-FDCF-4EAF-9778-A2EDA8F71FD4}" type="presParOf" srcId="{21F49A27-E217-4CC9-B029-279F82FAB79F}" destId="{AD1E04F5-DA1C-4B4D-A80F-AB0E7B8368FA}" srcOrd="3" destOrd="0" presId="urn:microsoft.com/office/officeart/2005/8/layout/cycle8"/>
    <dgm:cxn modelId="{E280E665-5BA2-482C-AA5C-BB0A47686379}" type="presParOf" srcId="{21F49A27-E217-4CC9-B029-279F82FAB79F}" destId="{AFBEDE6E-D42E-4242-ABDE-277A3D329CB9}" srcOrd="4" destOrd="0" presId="urn:microsoft.com/office/officeart/2005/8/layout/cycle8"/>
    <dgm:cxn modelId="{05F2C56B-3674-4CDF-ACE9-BEE363B413A9}" type="presParOf" srcId="{21F49A27-E217-4CC9-B029-279F82FAB79F}" destId="{6B6DF991-A9F2-4FC8-ADF5-64635D448F6B}" srcOrd="5" destOrd="0" presId="urn:microsoft.com/office/officeart/2005/8/layout/cycle8"/>
    <dgm:cxn modelId="{6C4608E9-F92F-41F9-8C53-E75AE0E7741D}" type="presParOf" srcId="{21F49A27-E217-4CC9-B029-279F82FAB79F}" destId="{8D214495-FC18-4BB2-B4E2-2E90A5B00956}" srcOrd="6" destOrd="0" presId="urn:microsoft.com/office/officeart/2005/8/layout/cycle8"/>
    <dgm:cxn modelId="{2D6EA8B2-7112-4763-B3D3-D0B1309FD836}" type="presParOf" srcId="{21F49A27-E217-4CC9-B029-279F82FAB79F}" destId="{9B555D93-1506-48F8-948E-F52D62F091E8}" srcOrd="7" destOrd="0" presId="urn:microsoft.com/office/officeart/2005/8/layout/cycle8"/>
    <dgm:cxn modelId="{3AB156D4-B327-48C7-911A-984614D08F6E}" type="presParOf" srcId="{21F49A27-E217-4CC9-B029-279F82FAB79F}" destId="{130518C3-2487-467E-AC4C-17A5BC1ADEFA}" srcOrd="8" destOrd="0" presId="urn:microsoft.com/office/officeart/2005/8/layout/cycle8"/>
    <dgm:cxn modelId="{DC234B84-95C9-4CF0-95A2-AFC38E3B065D}" type="presParOf" srcId="{21F49A27-E217-4CC9-B029-279F82FAB79F}" destId="{A728735C-5956-4B1D-BD8B-A30A1E2DDD5C}" srcOrd="9" destOrd="0" presId="urn:microsoft.com/office/officeart/2005/8/layout/cycle8"/>
    <dgm:cxn modelId="{1DAFD9D2-807F-4474-821E-69CE2CF7687C}" type="presParOf" srcId="{21F49A27-E217-4CC9-B029-279F82FAB79F}" destId="{985D8B0B-5162-4B3C-AD83-629EE3B57C23}" srcOrd="10" destOrd="0" presId="urn:microsoft.com/office/officeart/2005/8/layout/cycle8"/>
    <dgm:cxn modelId="{FCB07A9B-5CF6-40C2-AF0C-23486207302C}" type="presParOf" srcId="{21F49A27-E217-4CC9-B029-279F82FAB79F}" destId="{40F73763-7A25-4925-B3E8-EB34E3A025C5}" srcOrd="11" destOrd="0" presId="urn:microsoft.com/office/officeart/2005/8/layout/cycle8"/>
    <dgm:cxn modelId="{21519E7D-ABE3-4391-BE31-1330539FD0D7}" type="presParOf" srcId="{21F49A27-E217-4CC9-B029-279F82FAB79F}" destId="{6333DDA4-D0A2-4825-8FB2-C567693CF1B3}" srcOrd="12" destOrd="0" presId="urn:microsoft.com/office/officeart/2005/8/layout/cycle8"/>
    <dgm:cxn modelId="{8A04D826-8821-4CDB-94D4-02F2151B1BA2}" type="presParOf" srcId="{21F49A27-E217-4CC9-B029-279F82FAB79F}" destId="{F6CB0A6E-93A2-4405-B65D-99B337C2BFBB}" srcOrd="13" destOrd="0" presId="urn:microsoft.com/office/officeart/2005/8/layout/cycle8"/>
    <dgm:cxn modelId="{F8D1D243-73D9-400F-BB0C-2070016738E3}" type="presParOf" srcId="{21F49A27-E217-4CC9-B029-279F82FAB79F}" destId="{2809E5E1-B0BC-4577-AE5E-A4B96495EFAF}" srcOrd="14" destOrd="0" presId="urn:microsoft.com/office/officeart/2005/8/layout/cycle8"/>
    <dgm:cxn modelId="{D6DBFBB7-4B09-4A9F-9810-7DECD8C8E4D7}" type="presParOf" srcId="{21F49A27-E217-4CC9-B029-279F82FAB79F}" destId="{FBFE9764-7403-4202-9794-A3A362AB52F8}" srcOrd="15" destOrd="0" presId="urn:microsoft.com/office/officeart/2005/8/layout/cycle8"/>
    <dgm:cxn modelId="{80E56710-06A3-4B2F-BB41-13EC63FDD171}" type="presParOf" srcId="{21F49A27-E217-4CC9-B029-279F82FAB79F}" destId="{1D56EE26-3A9D-4DBD-B1A7-C79CD16278FC}" srcOrd="16" destOrd="0" presId="urn:microsoft.com/office/officeart/2005/8/layout/cycle8"/>
    <dgm:cxn modelId="{692A56E0-D57F-4C76-BEF2-A9C9E3153E4E}" type="presParOf" srcId="{21F49A27-E217-4CC9-B029-279F82FAB79F}" destId="{6CA08252-E9D4-40C9-BF7D-C87195C104DB}" srcOrd="17" destOrd="0" presId="urn:microsoft.com/office/officeart/2005/8/layout/cycle8"/>
    <dgm:cxn modelId="{A61E398C-1E9F-4F1F-B989-EAA9885C40D3}" type="presParOf" srcId="{21F49A27-E217-4CC9-B029-279F82FAB79F}" destId="{A90F53EE-FBD3-4FBF-B0CF-3A0E0ABE0CEA}" srcOrd="18" destOrd="0" presId="urn:microsoft.com/office/officeart/2005/8/layout/cycle8"/>
    <dgm:cxn modelId="{F602A92F-C0E8-47CD-B4AD-46E9AA7AA8DC}" type="presParOf" srcId="{21F49A27-E217-4CC9-B029-279F82FAB79F}" destId="{09C3FB69-042F-47F3-8950-297A5301250E}" srcOrd="19" destOrd="0" presId="urn:microsoft.com/office/officeart/2005/8/layout/cycle8"/>
    <dgm:cxn modelId="{69AB2607-C617-4C80-A1E8-43FF4B92C129}" type="presParOf" srcId="{21F49A27-E217-4CC9-B029-279F82FAB79F}" destId="{82C9AD3E-BFC1-4E28-B649-C6B91D7EAD5B}" srcOrd="20" destOrd="0" presId="urn:microsoft.com/office/officeart/2005/8/layout/cycle8"/>
    <dgm:cxn modelId="{D19E594F-E61A-4DA3-8434-1B8CF84811D8}" type="presParOf" srcId="{21F49A27-E217-4CC9-B029-279F82FAB79F}" destId="{938B9192-DC2C-4FE6-A493-1AA5924203FE}" srcOrd="21" destOrd="0" presId="urn:microsoft.com/office/officeart/2005/8/layout/cycle8"/>
    <dgm:cxn modelId="{8AA59F74-444A-415E-9CFD-45AD7A1EE9B8}" type="presParOf" srcId="{21F49A27-E217-4CC9-B029-279F82FAB79F}" destId="{8A4625C2-AC72-4345-918A-EB3648047188}" srcOrd="22" destOrd="0" presId="urn:microsoft.com/office/officeart/2005/8/layout/cycle8"/>
    <dgm:cxn modelId="{EC8EF22F-9D26-4F25-900C-C0ADF159A1C8}" type="presParOf" srcId="{21F49A27-E217-4CC9-B029-279F82FAB79F}" destId="{FEC71A9D-1C47-44FC-8AF0-6DD7413A4882}" srcOrd="23" destOrd="0" presId="urn:microsoft.com/office/officeart/2005/8/layout/cycle8"/>
    <dgm:cxn modelId="{564F8EA3-EC6A-44BA-80EA-EA39C5C0074B}" type="presParOf" srcId="{21F49A27-E217-4CC9-B029-279F82FAB79F}" destId="{65561925-18CF-4084-925D-98439E48396E}" srcOrd="24" destOrd="0" presId="urn:microsoft.com/office/officeart/2005/8/layout/cycle8"/>
    <dgm:cxn modelId="{A6C38D30-5FD8-4DDF-86CB-8C61A1594EBF}" type="presParOf" srcId="{21F49A27-E217-4CC9-B029-279F82FAB79F}" destId="{0F38BAB9-335E-4EAE-95B0-277A6FF322C3}" srcOrd="25" destOrd="0" presId="urn:microsoft.com/office/officeart/2005/8/layout/cycle8"/>
    <dgm:cxn modelId="{0E5D55E0-130A-4872-8D8B-359AC2F34F3A}" type="presParOf" srcId="{21F49A27-E217-4CC9-B029-279F82FAB79F}" destId="{579EE418-5946-4EC3-9EBD-C485C42AA120}" srcOrd="26" destOrd="0" presId="urn:microsoft.com/office/officeart/2005/8/layout/cycle8"/>
    <dgm:cxn modelId="{40D31586-163F-4072-A4B8-73E0D7E9067C}" type="presParOf" srcId="{21F49A27-E217-4CC9-B029-279F82FAB79F}" destId="{01F7C1B5-8A8F-4413-B647-3DFBA8CC91D6}" srcOrd="27" destOrd="0" presId="urn:microsoft.com/office/officeart/2005/8/layout/cycle8"/>
    <dgm:cxn modelId="{76FD2C28-2058-47B4-9A19-C618E7E89419}" type="presParOf" srcId="{21F49A27-E217-4CC9-B029-279F82FAB79F}" destId="{059C6D44-B5F4-4541-8848-05DEE5942BB1}" srcOrd="28" destOrd="0" presId="urn:microsoft.com/office/officeart/2005/8/layout/cycle8"/>
    <dgm:cxn modelId="{A01ADA0F-AA8F-4169-92AB-4978DDFEF0A0}" type="presParOf" srcId="{21F49A27-E217-4CC9-B029-279F82FAB79F}" destId="{BB1B7DBE-3DF6-4DB3-B878-4AB690A4AAD6}" srcOrd="29" destOrd="0" presId="urn:microsoft.com/office/officeart/2005/8/layout/cycle8"/>
    <dgm:cxn modelId="{4E6CD0E3-AEC9-46DE-BF05-E9AA6E3B0103}" type="presParOf" srcId="{21F49A27-E217-4CC9-B029-279F82FAB79F}" destId="{FE48A042-19F7-48F0-916C-6C3625F715EF}" srcOrd="30" destOrd="0" presId="urn:microsoft.com/office/officeart/2005/8/layout/cycle8"/>
    <dgm:cxn modelId="{8A11B6BD-BADD-4B58-95D4-664F45A82960}" type="presParOf" srcId="{21F49A27-E217-4CC9-B029-279F82FAB79F}" destId="{12642A5E-B5FA-4F78-918C-B346514BA095}" srcOrd="31" destOrd="0" presId="urn:microsoft.com/office/officeart/2005/8/layout/cycle8"/>
    <dgm:cxn modelId="{10923BC3-8A31-4809-AD07-38A0E6455CEB}" type="presParOf" srcId="{21F49A27-E217-4CC9-B029-279F82FAB79F}" destId="{8D9E2161-4B9E-47D9-832C-9CDEF2500F82}" srcOrd="32" destOrd="0" presId="urn:microsoft.com/office/officeart/2005/8/layout/cycle8"/>
    <dgm:cxn modelId="{A97F23EE-8FFE-4F74-AEAC-3073264F5D15}" type="presParOf" srcId="{21F49A27-E217-4CC9-B029-279F82FAB79F}" destId="{248C7A2F-495A-4E95-858E-5C5111C9C84B}" srcOrd="33" destOrd="0" presId="urn:microsoft.com/office/officeart/2005/8/layout/cycle8"/>
    <dgm:cxn modelId="{7E72B8A8-5C11-4350-8359-D581EF06BC3F}" type="presParOf" srcId="{21F49A27-E217-4CC9-B029-279F82FAB79F}" destId="{DDC3126D-F8DC-47EB-9E50-54D2AB3EC929}"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233D17-6363-42D3-BE54-BCD028EB6FE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C60EC60-C001-42D0-8D48-0871B052C86F}">
      <dgm:prSet custT="1"/>
      <dgm:spPr>
        <a:solidFill>
          <a:srgbClr val="92D050"/>
        </a:solidFill>
      </dgm:spPr>
      <dgm:t>
        <a:bodyPr/>
        <a:lstStyle/>
        <a:p>
          <a:r>
            <a:rPr lang="en-US" sz="1800" dirty="0">
              <a:solidFill>
                <a:schemeClr val="tx1"/>
              </a:solidFill>
            </a:rPr>
            <a:t>September-October</a:t>
          </a:r>
        </a:p>
      </dgm:t>
    </dgm:pt>
    <dgm:pt modelId="{1B142E86-E8D2-4E87-99A7-FD011EB1A23A}" type="parTrans" cxnId="{65B92943-09F9-4AA9-8193-EF848FC48401}">
      <dgm:prSet/>
      <dgm:spPr/>
      <dgm:t>
        <a:bodyPr/>
        <a:lstStyle/>
        <a:p>
          <a:endParaRPr lang="en-US"/>
        </a:p>
      </dgm:t>
    </dgm:pt>
    <dgm:pt modelId="{0AC3C7A8-DFB0-44C6-A5D1-D604AC85D31B}" type="sibTrans" cxnId="{65B92943-09F9-4AA9-8193-EF848FC48401}">
      <dgm:prSet/>
      <dgm:spPr/>
      <dgm:t>
        <a:bodyPr/>
        <a:lstStyle/>
        <a:p>
          <a:endParaRPr lang="en-US"/>
        </a:p>
      </dgm:t>
    </dgm:pt>
    <dgm:pt modelId="{C3B04BA1-9624-48F0-9D36-F5536C1BAB96}">
      <dgm:prSet custT="1"/>
      <dgm:spPr>
        <a:solidFill>
          <a:srgbClr val="92D050"/>
        </a:solidFill>
      </dgm:spPr>
      <dgm:t>
        <a:bodyPr/>
        <a:lstStyle/>
        <a:p>
          <a:r>
            <a:rPr lang="en-US" sz="1800" baseline="0" dirty="0">
              <a:solidFill>
                <a:schemeClr val="tx1"/>
              </a:solidFill>
            </a:rPr>
            <a:t>November</a:t>
          </a:r>
          <a:endParaRPr lang="en-US" sz="1800" dirty="0">
            <a:solidFill>
              <a:schemeClr val="tx1"/>
            </a:solidFill>
          </a:endParaRPr>
        </a:p>
      </dgm:t>
    </dgm:pt>
    <dgm:pt modelId="{49516E0E-69A8-4893-B1AE-EB7C011944EF}" type="parTrans" cxnId="{EC772518-4D51-4179-8D06-107E02C8A7BA}">
      <dgm:prSet/>
      <dgm:spPr/>
      <dgm:t>
        <a:bodyPr/>
        <a:lstStyle/>
        <a:p>
          <a:endParaRPr lang="en-US"/>
        </a:p>
      </dgm:t>
    </dgm:pt>
    <dgm:pt modelId="{92ABF988-DD86-447C-9A90-19860D7FA6A1}" type="sibTrans" cxnId="{EC772518-4D51-4179-8D06-107E02C8A7BA}">
      <dgm:prSet/>
      <dgm:spPr/>
      <dgm:t>
        <a:bodyPr/>
        <a:lstStyle/>
        <a:p>
          <a:endParaRPr lang="en-US"/>
        </a:p>
      </dgm:t>
    </dgm:pt>
    <dgm:pt modelId="{C0779D7F-3830-4CA5-B84A-0C23DA5BC8B0}">
      <dgm:prSet custT="1"/>
      <dgm:spPr>
        <a:solidFill>
          <a:srgbClr val="92D050"/>
        </a:solidFill>
      </dgm:spPr>
      <dgm:t>
        <a:bodyPr/>
        <a:lstStyle/>
        <a:p>
          <a:r>
            <a:rPr lang="en-US" sz="1800" baseline="0" dirty="0">
              <a:solidFill>
                <a:schemeClr val="tx1"/>
              </a:solidFill>
            </a:rPr>
            <a:t>December </a:t>
          </a:r>
          <a:endParaRPr lang="en-US" sz="1800" dirty="0">
            <a:solidFill>
              <a:schemeClr val="tx1"/>
            </a:solidFill>
          </a:endParaRPr>
        </a:p>
      </dgm:t>
    </dgm:pt>
    <dgm:pt modelId="{681D5455-DBD9-41BD-9CC9-80F09BC0FB71}" type="parTrans" cxnId="{77B93D71-E5B4-48FB-95EF-63BF999888AF}">
      <dgm:prSet/>
      <dgm:spPr/>
      <dgm:t>
        <a:bodyPr/>
        <a:lstStyle/>
        <a:p>
          <a:endParaRPr lang="en-US"/>
        </a:p>
      </dgm:t>
    </dgm:pt>
    <dgm:pt modelId="{8DAE35EB-5F16-4827-8DED-A74880E03DC8}" type="sibTrans" cxnId="{77B93D71-E5B4-48FB-95EF-63BF999888AF}">
      <dgm:prSet/>
      <dgm:spPr/>
      <dgm:t>
        <a:bodyPr/>
        <a:lstStyle/>
        <a:p>
          <a:endParaRPr lang="en-US"/>
        </a:p>
      </dgm:t>
    </dgm:pt>
    <dgm:pt modelId="{C0E3FB38-FA90-41D2-80DE-25E401CF2F4C}">
      <dgm:prSet custT="1"/>
      <dgm:spPr>
        <a:solidFill>
          <a:srgbClr val="92D050"/>
        </a:solidFill>
      </dgm:spPr>
      <dgm:t>
        <a:bodyPr/>
        <a:lstStyle/>
        <a:p>
          <a:r>
            <a:rPr lang="en-US" sz="1800" baseline="0" dirty="0">
              <a:solidFill>
                <a:schemeClr val="tx1"/>
              </a:solidFill>
            </a:rPr>
            <a:t>January</a:t>
          </a:r>
          <a:endParaRPr lang="en-US" sz="1800" dirty="0">
            <a:solidFill>
              <a:schemeClr val="tx1"/>
            </a:solidFill>
          </a:endParaRPr>
        </a:p>
      </dgm:t>
    </dgm:pt>
    <dgm:pt modelId="{02383DA2-1796-412C-B965-BAC5E36D2C57}" type="parTrans" cxnId="{744E25AF-5186-471F-98FE-5751F0DDE4DD}">
      <dgm:prSet/>
      <dgm:spPr/>
      <dgm:t>
        <a:bodyPr/>
        <a:lstStyle/>
        <a:p>
          <a:endParaRPr lang="en-US"/>
        </a:p>
      </dgm:t>
    </dgm:pt>
    <dgm:pt modelId="{7D4027C7-9192-4A6D-823E-D0007526BD4E}" type="sibTrans" cxnId="{744E25AF-5186-471F-98FE-5751F0DDE4DD}">
      <dgm:prSet/>
      <dgm:spPr/>
      <dgm:t>
        <a:bodyPr/>
        <a:lstStyle/>
        <a:p>
          <a:endParaRPr lang="en-US"/>
        </a:p>
      </dgm:t>
    </dgm:pt>
    <dgm:pt modelId="{A1EFE866-4C07-4962-ABBF-F0BEE98EB12F}">
      <dgm:prSet/>
      <dgm:spPr>
        <a:solidFill>
          <a:srgbClr val="CCFFCC">
            <a:alpha val="34000"/>
          </a:srgbClr>
        </a:solidFill>
      </dgm:spPr>
      <dgm:t>
        <a:bodyPr/>
        <a:lstStyle/>
        <a:p>
          <a:r>
            <a:rPr lang="en-US" baseline="0" dirty="0">
              <a:solidFill>
                <a:schemeClr val="tx1"/>
              </a:solidFill>
              <a:sym typeface="Wingdings" panose="05000000000000000000" pitchFamily="2" charset="2"/>
            </a:rPr>
            <a:t> Weekly</a:t>
          </a:r>
          <a:endParaRPr lang="en-US" dirty="0"/>
        </a:p>
      </dgm:t>
    </dgm:pt>
    <dgm:pt modelId="{FB66C154-ED40-4797-9536-E5C4B96EEDA4}" type="parTrans" cxnId="{BA021B4E-8705-465C-8A73-66B12252046B}">
      <dgm:prSet/>
      <dgm:spPr/>
      <dgm:t>
        <a:bodyPr/>
        <a:lstStyle/>
        <a:p>
          <a:endParaRPr lang="en-US"/>
        </a:p>
      </dgm:t>
    </dgm:pt>
    <dgm:pt modelId="{A014C943-C5CA-46CA-91E8-ADA880E26F6E}" type="sibTrans" cxnId="{BA021B4E-8705-465C-8A73-66B12252046B}">
      <dgm:prSet/>
      <dgm:spPr/>
      <dgm:t>
        <a:bodyPr/>
        <a:lstStyle/>
        <a:p>
          <a:endParaRPr lang="en-US"/>
        </a:p>
      </dgm:t>
    </dgm:pt>
    <dgm:pt modelId="{327A5510-2DCF-43C2-83AF-A54DAE2D8D46}">
      <dgm:prSet/>
      <dgm:spPr>
        <a:solidFill>
          <a:srgbClr val="CCFFCC">
            <a:alpha val="34000"/>
          </a:srgbClr>
        </a:solidFill>
      </dgm:spPr>
      <dgm:t>
        <a:bodyPr/>
        <a:lstStyle/>
        <a:p>
          <a:r>
            <a:rPr lang="en-US" baseline="0">
              <a:solidFill>
                <a:schemeClr val="tx1"/>
              </a:solidFill>
            </a:rPr>
            <a:t>Week 1: </a:t>
          </a:r>
          <a:endParaRPr lang="en-US" baseline="0" dirty="0">
            <a:solidFill>
              <a:schemeClr val="tx1"/>
            </a:solidFill>
          </a:endParaRPr>
        </a:p>
      </dgm:t>
    </dgm:pt>
    <dgm:pt modelId="{3DB7E426-CCD6-4C41-ABA5-63295117A0B8}" type="parTrans" cxnId="{9177AC3E-C36E-42EE-BB65-96E7F653EFB8}">
      <dgm:prSet/>
      <dgm:spPr/>
      <dgm:t>
        <a:bodyPr/>
        <a:lstStyle/>
        <a:p>
          <a:endParaRPr lang="en-US"/>
        </a:p>
      </dgm:t>
    </dgm:pt>
    <dgm:pt modelId="{9C2427F0-D149-48BC-AC42-D0385CB6AB34}" type="sibTrans" cxnId="{9177AC3E-C36E-42EE-BB65-96E7F653EFB8}">
      <dgm:prSet/>
      <dgm:spPr/>
      <dgm:t>
        <a:bodyPr/>
        <a:lstStyle/>
        <a:p>
          <a:endParaRPr lang="en-US"/>
        </a:p>
      </dgm:t>
    </dgm:pt>
    <dgm:pt modelId="{2B8713F2-9EFE-4DCF-B291-753E550F28CC}">
      <dgm:prSet/>
      <dgm:spPr>
        <a:solidFill>
          <a:srgbClr val="CCFFCC">
            <a:alpha val="34000"/>
          </a:srgbClr>
        </a:solidFill>
      </dgm:spPr>
      <dgm:t>
        <a:bodyPr/>
        <a:lstStyle/>
        <a:p>
          <a:r>
            <a:rPr lang="en-US" baseline="0" dirty="0">
              <a:solidFill>
                <a:schemeClr val="tx1"/>
              </a:solidFill>
            </a:rPr>
            <a:t>1. Team kickoff</a:t>
          </a:r>
        </a:p>
      </dgm:t>
    </dgm:pt>
    <dgm:pt modelId="{28A40FDA-C3FE-44AB-BA6E-2723C65A0C66}" type="parTrans" cxnId="{CF39A3F0-68CB-4397-9592-DE55FA123EFD}">
      <dgm:prSet/>
      <dgm:spPr/>
      <dgm:t>
        <a:bodyPr/>
        <a:lstStyle/>
        <a:p>
          <a:endParaRPr lang="en-US"/>
        </a:p>
      </dgm:t>
    </dgm:pt>
    <dgm:pt modelId="{192B52B9-7D1F-41ED-A801-08C16C628455}" type="sibTrans" cxnId="{CF39A3F0-68CB-4397-9592-DE55FA123EFD}">
      <dgm:prSet/>
      <dgm:spPr/>
      <dgm:t>
        <a:bodyPr/>
        <a:lstStyle/>
        <a:p>
          <a:endParaRPr lang="en-US"/>
        </a:p>
      </dgm:t>
    </dgm:pt>
    <dgm:pt modelId="{7D5D5020-8025-4B12-9BCF-335FAA7796EB}">
      <dgm:prSet/>
      <dgm:spPr>
        <a:solidFill>
          <a:srgbClr val="CCFFCC">
            <a:alpha val="34000"/>
          </a:srgbClr>
        </a:solidFill>
      </dgm:spPr>
      <dgm:t>
        <a:bodyPr/>
        <a:lstStyle/>
        <a:p>
          <a:r>
            <a:rPr lang="en-US" baseline="0" dirty="0">
              <a:solidFill>
                <a:schemeClr val="tx1"/>
              </a:solidFill>
            </a:rPr>
            <a:t>2. Coaches introduced First Lego Superpowered to the team</a:t>
          </a:r>
        </a:p>
      </dgm:t>
    </dgm:pt>
    <dgm:pt modelId="{A9C9B8CF-591F-4F70-BC1B-275285597F93}" type="parTrans" cxnId="{91517046-1C7C-432C-B980-97EF2B3BE451}">
      <dgm:prSet/>
      <dgm:spPr/>
      <dgm:t>
        <a:bodyPr/>
        <a:lstStyle/>
        <a:p>
          <a:endParaRPr lang="en-US"/>
        </a:p>
      </dgm:t>
    </dgm:pt>
    <dgm:pt modelId="{A20220F7-56C7-4887-A9AF-D3F80F0DE70C}" type="sibTrans" cxnId="{91517046-1C7C-432C-B980-97EF2B3BE451}">
      <dgm:prSet/>
      <dgm:spPr/>
      <dgm:t>
        <a:bodyPr/>
        <a:lstStyle/>
        <a:p>
          <a:endParaRPr lang="en-US"/>
        </a:p>
      </dgm:t>
    </dgm:pt>
    <dgm:pt modelId="{74B9D215-2873-47B0-9A4B-4723EE7A89DC}">
      <dgm:prSet/>
      <dgm:spPr>
        <a:solidFill>
          <a:srgbClr val="CCFFCC">
            <a:alpha val="34000"/>
          </a:srgbClr>
        </a:solidFill>
      </dgm:spPr>
      <dgm:t>
        <a:bodyPr/>
        <a:lstStyle/>
        <a:p>
          <a:r>
            <a:rPr lang="en-US" baseline="0" dirty="0">
              <a:solidFill>
                <a:schemeClr val="tx1"/>
              </a:solidFill>
            </a:rPr>
            <a:t>Week 2: </a:t>
          </a:r>
        </a:p>
      </dgm:t>
    </dgm:pt>
    <dgm:pt modelId="{7ED7FAA9-27F1-44F5-808E-AE54A14F6540}" type="parTrans" cxnId="{F5470304-8A60-48E5-AD44-411435FB2F17}">
      <dgm:prSet/>
      <dgm:spPr/>
      <dgm:t>
        <a:bodyPr/>
        <a:lstStyle/>
        <a:p>
          <a:endParaRPr lang="en-US"/>
        </a:p>
      </dgm:t>
    </dgm:pt>
    <dgm:pt modelId="{0F445B06-FB70-48B5-A3B9-B24606A56281}" type="sibTrans" cxnId="{F5470304-8A60-48E5-AD44-411435FB2F17}">
      <dgm:prSet/>
      <dgm:spPr/>
      <dgm:t>
        <a:bodyPr/>
        <a:lstStyle/>
        <a:p>
          <a:endParaRPr lang="en-US"/>
        </a:p>
      </dgm:t>
    </dgm:pt>
    <dgm:pt modelId="{CBCEE847-63A3-43F0-80D5-8BDBCF226707}">
      <dgm:prSet/>
      <dgm:spPr>
        <a:solidFill>
          <a:srgbClr val="CCFFCC">
            <a:alpha val="34000"/>
          </a:srgbClr>
        </a:solidFill>
      </dgm:spPr>
      <dgm:t>
        <a:bodyPr/>
        <a:lstStyle/>
        <a:p>
          <a:r>
            <a:rPr lang="en-US" baseline="0" dirty="0">
              <a:solidFill>
                <a:schemeClr val="tx1"/>
              </a:solidFill>
            </a:rPr>
            <a:t>1. Setup, Planning, and Requirements.</a:t>
          </a:r>
        </a:p>
      </dgm:t>
    </dgm:pt>
    <dgm:pt modelId="{7DCABF62-FB62-42DA-8996-06C4235A86B2}" type="parTrans" cxnId="{36930B99-82DB-4469-A33C-97BDAB6FF309}">
      <dgm:prSet/>
      <dgm:spPr/>
      <dgm:t>
        <a:bodyPr/>
        <a:lstStyle/>
        <a:p>
          <a:endParaRPr lang="en-US"/>
        </a:p>
      </dgm:t>
    </dgm:pt>
    <dgm:pt modelId="{0D88A640-DE20-46C3-B58B-0BCF5FAF4E43}" type="sibTrans" cxnId="{36930B99-82DB-4469-A33C-97BDAB6FF309}">
      <dgm:prSet/>
      <dgm:spPr/>
      <dgm:t>
        <a:bodyPr/>
        <a:lstStyle/>
        <a:p>
          <a:endParaRPr lang="en-US"/>
        </a:p>
      </dgm:t>
    </dgm:pt>
    <dgm:pt modelId="{CEF602A3-546C-43AF-BD08-81C8BF83E9CE}">
      <dgm:prSet/>
      <dgm:spPr>
        <a:solidFill>
          <a:srgbClr val="CCFFCC">
            <a:alpha val="34000"/>
          </a:srgbClr>
        </a:solidFill>
      </dgm:spPr>
      <dgm:t>
        <a:bodyPr/>
        <a:lstStyle/>
        <a:p>
          <a:r>
            <a:rPr lang="en-US" baseline="0" dirty="0">
              <a:solidFill>
                <a:schemeClr val="tx1"/>
              </a:solidFill>
            </a:rPr>
            <a:t>2. We worked on the Legos to build the structure of each mission and placed them on the map.</a:t>
          </a:r>
          <a:endParaRPr lang="en-US" dirty="0">
            <a:solidFill>
              <a:schemeClr val="tx1"/>
            </a:solidFill>
          </a:endParaRPr>
        </a:p>
      </dgm:t>
    </dgm:pt>
    <dgm:pt modelId="{8937EE8C-21A6-4D4D-BCC6-7858EA396431}" type="parTrans" cxnId="{68B8B35F-7AF5-4C99-9C96-FC13917B18DD}">
      <dgm:prSet/>
      <dgm:spPr/>
      <dgm:t>
        <a:bodyPr/>
        <a:lstStyle/>
        <a:p>
          <a:endParaRPr lang="en-US"/>
        </a:p>
      </dgm:t>
    </dgm:pt>
    <dgm:pt modelId="{FB130402-D70B-4771-B720-3768948277F0}" type="sibTrans" cxnId="{68B8B35F-7AF5-4C99-9C96-FC13917B18DD}">
      <dgm:prSet/>
      <dgm:spPr/>
      <dgm:t>
        <a:bodyPr/>
        <a:lstStyle/>
        <a:p>
          <a:endParaRPr lang="en-US"/>
        </a:p>
      </dgm:t>
    </dgm:pt>
    <dgm:pt modelId="{4DA9CF03-D301-4C08-8562-B54D406887D7}">
      <dgm:prSet/>
      <dgm:spPr>
        <a:solidFill>
          <a:srgbClr val="CCFFCC">
            <a:alpha val="34000"/>
          </a:srgbClr>
        </a:solidFill>
      </dgm:spPr>
      <dgm:t>
        <a:bodyPr/>
        <a:lstStyle/>
        <a:p>
          <a:r>
            <a:rPr lang="en-US" b="0" baseline="0" dirty="0">
              <a:solidFill>
                <a:schemeClr val="tx1"/>
              </a:solidFill>
            </a:rPr>
            <a:t>November (Weekly)</a:t>
          </a:r>
          <a:endParaRPr lang="en-US" dirty="0"/>
        </a:p>
      </dgm:t>
    </dgm:pt>
    <dgm:pt modelId="{18EA05B5-668D-42A2-9C9C-50C4BDEABF23}" type="parTrans" cxnId="{B335F988-6D3F-4058-A0DC-B0A1B0CF0104}">
      <dgm:prSet/>
      <dgm:spPr/>
      <dgm:t>
        <a:bodyPr/>
        <a:lstStyle/>
        <a:p>
          <a:endParaRPr lang="en-US"/>
        </a:p>
      </dgm:t>
    </dgm:pt>
    <dgm:pt modelId="{D363F4BD-EBFF-4106-AAE4-69C194D78A38}" type="sibTrans" cxnId="{B335F988-6D3F-4058-A0DC-B0A1B0CF0104}">
      <dgm:prSet/>
      <dgm:spPr/>
      <dgm:t>
        <a:bodyPr/>
        <a:lstStyle/>
        <a:p>
          <a:endParaRPr lang="en-US"/>
        </a:p>
      </dgm:t>
    </dgm:pt>
    <dgm:pt modelId="{15839843-9BBA-4D1E-86F1-8C8061938DF3}">
      <dgm:prSet/>
      <dgm:spPr>
        <a:solidFill>
          <a:srgbClr val="CCFFCC">
            <a:alpha val="34000"/>
          </a:srgbClr>
        </a:solidFill>
      </dgm:spPr>
      <dgm:t>
        <a:bodyPr/>
        <a:lstStyle/>
        <a:p>
          <a:r>
            <a:rPr lang="en-US" b="0" baseline="0" dirty="0">
              <a:solidFill>
                <a:schemeClr val="tx1"/>
              </a:solidFill>
            </a:rPr>
            <a:t>Week 1:  Created a project schedule and the team researched on identifying the problems for the innovation project</a:t>
          </a:r>
        </a:p>
      </dgm:t>
    </dgm:pt>
    <dgm:pt modelId="{59252AEA-E083-4CF2-BB2F-3CA4141363D8}" type="parTrans" cxnId="{006604D9-3EC3-43C0-A61C-47EF0F318FB1}">
      <dgm:prSet/>
      <dgm:spPr/>
      <dgm:t>
        <a:bodyPr/>
        <a:lstStyle/>
        <a:p>
          <a:endParaRPr lang="en-US"/>
        </a:p>
      </dgm:t>
    </dgm:pt>
    <dgm:pt modelId="{5C2EAA6D-053A-4E50-B67B-677C629C68E0}" type="sibTrans" cxnId="{006604D9-3EC3-43C0-A61C-47EF0F318FB1}">
      <dgm:prSet/>
      <dgm:spPr/>
      <dgm:t>
        <a:bodyPr/>
        <a:lstStyle/>
        <a:p>
          <a:endParaRPr lang="en-US"/>
        </a:p>
      </dgm:t>
    </dgm:pt>
    <dgm:pt modelId="{E35B3780-8896-41C1-B46C-047EC469D61C}">
      <dgm:prSet/>
      <dgm:spPr>
        <a:solidFill>
          <a:srgbClr val="CCFFCC">
            <a:alpha val="34000"/>
          </a:srgbClr>
        </a:solidFill>
      </dgm:spPr>
      <dgm:t>
        <a:bodyPr/>
        <a:lstStyle/>
        <a:p>
          <a:r>
            <a:rPr lang="en-US" b="0" baseline="0" dirty="0">
              <a:solidFill>
                <a:schemeClr val="tx1"/>
              </a:solidFill>
            </a:rPr>
            <a:t>Week 2: Discussed problems, and solutions and researched data. Learned basics of robot design coding.</a:t>
          </a:r>
        </a:p>
      </dgm:t>
    </dgm:pt>
    <dgm:pt modelId="{5B39B936-CDE6-4A25-99E7-7FD480BA983D}" type="parTrans" cxnId="{A1C6B802-3517-4764-9A9A-75FA09ECB3A3}">
      <dgm:prSet/>
      <dgm:spPr/>
      <dgm:t>
        <a:bodyPr/>
        <a:lstStyle/>
        <a:p>
          <a:endParaRPr lang="en-US"/>
        </a:p>
      </dgm:t>
    </dgm:pt>
    <dgm:pt modelId="{C9DECDE7-29B2-4C7A-AFE5-8942F4CCA3B5}" type="sibTrans" cxnId="{A1C6B802-3517-4764-9A9A-75FA09ECB3A3}">
      <dgm:prSet/>
      <dgm:spPr/>
      <dgm:t>
        <a:bodyPr/>
        <a:lstStyle/>
        <a:p>
          <a:endParaRPr lang="en-US"/>
        </a:p>
      </dgm:t>
    </dgm:pt>
    <dgm:pt modelId="{03C8BCC7-AE18-42A2-A557-571679C4C4E4}">
      <dgm:prSet/>
      <dgm:spPr>
        <a:solidFill>
          <a:srgbClr val="CCFFCC">
            <a:alpha val="34000"/>
          </a:srgbClr>
        </a:solidFill>
      </dgm:spPr>
      <dgm:t>
        <a:bodyPr/>
        <a:lstStyle/>
        <a:p>
          <a:r>
            <a:rPr lang="en-US" b="0" baseline="0" dirty="0">
              <a:solidFill>
                <a:schemeClr val="tx1"/>
              </a:solidFill>
            </a:rPr>
            <a:t>Week 3: Gathered more ideas on robot design and finalized the project based on problem discussions for the Innovation project.</a:t>
          </a:r>
        </a:p>
      </dgm:t>
    </dgm:pt>
    <dgm:pt modelId="{78D4D0F1-42E4-4721-9721-E0832CA8DACD}" type="parTrans" cxnId="{92037EAB-BE53-4B90-B853-61DFBF9DCCC6}">
      <dgm:prSet/>
      <dgm:spPr/>
      <dgm:t>
        <a:bodyPr/>
        <a:lstStyle/>
        <a:p>
          <a:endParaRPr lang="en-US"/>
        </a:p>
      </dgm:t>
    </dgm:pt>
    <dgm:pt modelId="{7AA9EDD3-7A42-4E70-8168-33681FA3E1F9}" type="sibTrans" cxnId="{92037EAB-BE53-4B90-B853-61DFBF9DCCC6}">
      <dgm:prSet/>
      <dgm:spPr/>
      <dgm:t>
        <a:bodyPr/>
        <a:lstStyle/>
        <a:p>
          <a:endParaRPr lang="en-US"/>
        </a:p>
      </dgm:t>
    </dgm:pt>
    <dgm:pt modelId="{B742A08F-3091-43CE-BBA5-5C28DEA5DF99}">
      <dgm:prSet/>
      <dgm:spPr>
        <a:solidFill>
          <a:srgbClr val="CCFFCC">
            <a:alpha val="34000"/>
          </a:srgbClr>
        </a:solidFill>
      </dgm:spPr>
      <dgm:t>
        <a:bodyPr/>
        <a:lstStyle/>
        <a:p>
          <a:r>
            <a:rPr lang="en-US" b="0" baseline="0" dirty="0">
              <a:solidFill>
                <a:schemeClr val="tx1"/>
              </a:solidFill>
            </a:rPr>
            <a:t>Week 4: Extensively started building attachments and coding. Completed 5 to 6 missions and started building the innovation project.</a:t>
          </a:r>
        </a:p>
      </dgm:t>
    </dgm:pt>
    <dgm:pt modelId="{9C2DDE7D-EDF7-4121-A6B6-9F71C3018ED9}" type="parTrans" cxnId="{650A6DE1-46D0-46DD-8B37-45E9533D1522}">
      <dgm:prSet/>
      <dgm:spPr/>
      <dgm:t>
        <a:bodyPr/>
        <a:lstStyle/>
        <a:p>
          <a:endParaRPr lang="en-US"/>
        </a:p>
      </dgm:t>
    </dgm:pt>
    <dgm:pt modelId="{67193E16-3D94-4103-B84C-214BB89B769C}" type="sibTrans" cxnId="{650A6DE1-46D0-46DD-8B37-45E9533D1522}">
      <dgm:prSet/>
      <dgm:spPr/>
      <dgm:t>
        <a:bodyPr/>
        <a:lstStyle/>
        <a:p>
          <a:endParaRPr lang="en-US"/>
        </a:p>
      </dgm:t>
    </dgm:pt>
    <dgm:pt modelId="{61971919-2BD4-43D1-9E51-A4A753D11944}">
      <dgm:prSet/>
      <dgm:spPr>
        <a:solidFill>
          <a:srgbClr val="CCFFCC">
            <a:alpha val="34000"/>
          </a:srgbClr>
        </a:solidFill>
      </dgm:spPr>
      <dgm:t>
        <a:bodyPr/>
        <a:lstStyle/>
        <a:p>
          <a:r>
            <a:rPr lang="en-US" baseline="0" dirty="0">
              <a:solidFill>
                <a:schemeClr val="tx1"/>
              </a:solidFill>
            </a:rPr>
            <a:t>December (Weekly 2 to 3 times):</a:t>
          </a:r>
          <a:endParaRPr lang="en-US" dirty="0"/>
        </a:p>
      </dgm:t>
    </dgm:pt>
    <dgm:pt modelId="{462524D6-4512-44B1-BE75-43779E421387}" type="parTrans" cxnId="{F9208E92-B4FA-49AC-874A-1B65249B3B45}">
      <dgm:prSet/>
      <dgm:spPr/>
      <dgm:t>
        <a:bodyPr/>
        <a:lstStyle/>
        <a:p>
          <a:endParaRPr lang="en-US"/>
        </a:p>
      </dgm:t>
    </dgm:pt>
    <dgm:pt modelId="{8A33B740-38F0-48FB-828B-D4E52E738E64}" type="sibTrans" cxnId="{F9208E92-B4FA-49AC-874A-1B65249B3B45}">
      <dgm:prSet/>
      <dgm:spPr/>
      <dgm:t>
        <a:bodyPr/>
        <a:lstStyle/>
        <a:p>
          <a:endParaRPr lang="en-US"/>
        </a:p>
      </dgm:t>
    </dgm:pt>
    <dgm:pt modelId="{95196786-A413-4503-91F1-675841D96F89}">
      <dgm:prSet/>
      <dgm:spPr>
        <a:solidFill>
          <a:srgbClr val="CCFFCC">
            <a:alpha val="34000"/>
          </a:srgbClr>
        </a:solidFill>
      </dgm:spPr>
      <dgm:t>
        <a:bodyPr/>
        <a:lstStyle/>
        <a:p>
          <a:r>
            <a:rPr lang="en-US" baseline="0" dirty="0">
              <a:solidFill>
                <a:schemeClr val="tx1"/>
              </a:solidFill>
            </a:rPr>
            <a:t>Week 1: Completed the Innovation Project Model and wrapped up the attachments, robot design, and coding.</a:t>
          </a:r>
        </a:p>
      </dgm:t>
    </dgm:pt>
    <dgm:pt modelId="{DD2268AC-5860-4A7F-91EE-3611E7A1D733}" type="parTrans" cxnId="{4036BC5F-D996-41FD-9260-F0BB7830F655}">
      <dgm:prSet/>
      <dgm:spPr/>
      <dgm:t>
        <a:bodyPr/>
        <a:lstStyle/>
        <a:p>
          <a:endParaRPr lang="en-US"/>
        </a:p>
      </dgm:t>
    </dgm:pt>
    <dgm:pt modelId="{47E36877-4784-4D3E-9D13-76B831016FD9}" type="sibTrans" cxnId="{4036BC5F-D996-41FD-9260-F0BB7830F655}">
      <dgm:prSet/>
      <dgm:spPr/>
      <dgm:t>
        <a:bodyPr/>
        <a:lstStyle/>
        <a:p>
          <a:endParaRPr lang="en-US"/>
        </a:p>
      </dgm:t>
    </dgm:pt>
    <dgm:pt modelId="{66BA5B52-7A6E-4CF4-A781-0AB3811847FF}">
      <dgm:prSet/>
      <dgm:spPr>
        <a:solidFill>
          <a:srgbClr val="CCFFCC">
            <a:alpha val="34000"/>
          </a:srgbClr>
        </a:solidFill>
      </dgm:spPr>
      <dgm:t>
        <a:bodyPr/>
        <a:lstStyle/>
        <a:p>
          <a:r>
            <a:rPr lang="en-US" baseline="0">
              <a:solidFill>
                <a:schemeClr val="tx1"/>
              </a:solidFill>
            </a:rPr>
            <a:t>Week 2: Prepared project presentation and practiced more. </a:t>
          </a:r>
          <a:endParaRPr lang="en-US" baseline="0" dirty="0">
            <a:solidFill>
              <a:schemeClr val="tx1"/>
            </a:solidFill>
          </a:endParaRPr>
        </a:p>
      </dgm:t>
    </dgm:pt>
    <dgm:pt modelId="{027E9AD2-7529-4651-83EC-90254AE651FC}" type="parTrans" cxnId="{224E84FF-100F-4682-8AC3-6AD683696F59}">
      <dgm:prSet/>
      <dgm:spPr/>
      <dgm:t>
        <a:bodyPr/>
        <a:lstStyle/>
        <a:p>
          <a:endParaRPr lang="en-US"/>
        </a:p>
      </dgm:t>
    </dgm:pt>
    <dgm:pt modelId="{A45A973E-914C-4581-8603-9584FF670B93}" type="sibTrans" cxnId="{224E84FF-100F-4682-8AC3-6AD683696F59}">
      <dgm:prSet/>
      <dgm:spPr/>
      <dgm:t>
        <a:bodyPr/>
        <a:lstStyle/>
        <a:p>
          <a:endParaRPr lang="en-US"/>
        </a:p>
      </dgm:t>
    </dgm:pt>
    <dgm:pt modelId="{0D219140-EBB0-494F-B6CE-6A8608E71EB1}">
      <dgm:prSet/>
      <dgm:spPr>
        <a:solidFill>
          <a:srgbClr val="CCFFCC">
            <a:alpha val="34000"/>
          </a:srgbClr>
        </a:solidFill>
      </dgm:spPr>
      <dgm:t>
        <a:bodyPr/>
        <a:lstStyle/>
        <a:p>
          <a:r>
            <a:rPr lang="en-US" baseline="0" dirty="0">
              <a:solidFill>
                <a:schemeClr val="tx1"/>
              </a:solidFill>
            </a:rPr>
            <a:t>Week 3: Reached out to NASA Goddard and presented our project presentation at our local library to a larger audience. Baselined the code in GitHub, performed test runs, and improvised code.</a:t>
          </a:r>
        </a:p>
      </dgm:t>
    </dgm:pt>
    <dgm:pt modelId="{7E1EB8A7-734B-4A52-A9C5-27A6E56B6C4C}" type="parTrans" cxnId="{60674B99-1D7D-44D9-9A4B-0E26FA244C3F}">
      <dgm:prSet/>
      <dgm:spPr/>
      <dgm:t>
        <a:bodyPr/>
        <a:lstStyle/>
        <a:p>
          <a:endParaRPr lang="en-US"/>
        </a:p>
      </dgm:t>
    </dgm:pt>
    <dgm:pt modelId="{B768D37F-7F86-4585-A3EC-2FF2FC4C07CA}" type="sibTrans" cxnId="{60674B99-1D7D-44D9-9A4B-0E26FA244C3F}">
      <dgm:prSet/>
      <dgm:spPr/>
      <dgm:t>
        <a:bodyPr/>
        <a:lstStyle/>
        <a:p>
          <a:endParaRPr lang="en-US"/>
        </a:p>
      </dgm:t>
    </dgm:pt>
    <dgm:pt modelId="{8E714286-6DAE-4595-9B76-E49BF3DCACAD}">
      <dgm:prSet/>
      <dgm:spPr>
        <a:solidFill>
          <a:srgbClr val="CCFFCC">
            <a:alpha val="34000"/>
          </a:srgbClr>
        </a:solidFill>
      </dgm:spPr>
      <dgm:t>
        <a:bodyPr/>
        <a:lstStyle/>
        <a:p>
          <a:r>
            <a:rPr lang="en-US" baseline="0" dirty="0">
              <a:solidFill>
                <a:schemeClr val="tx1"/>
              </a:solidFill>
            </a:rPr>
            <a:t>Week 4: Did more outreach to experts in the field.</a:t>
          </a:r>
          <a:endParaRPr lang="en-US" dirty="0">
            <a:solidFill>
              <a:schemeClr val="tx1"/>
            </a:solidFill>
          </a:endParaRPr>
        </a:p>
      </dgm:t>
    </dgm:pt>
    <dgm:pt modelId="{781DE99C-3A83-4F3F-9D61-6D4DF693B639}" type="parTrans" cxnId="{1169F433-4D02-41E0-898E-3B789409FB6E}">
      <dgm:prSet/>
      <dgm:spPr/>
      <dgm:t>
        <a:bodyPr/>
        <a:lstStyle/>
        <a:p>
          <a:endParaRPr lang="en-US"/>
        </a:p>
      </dgm:t>
    </dgm:pt>
    <dgm:pt modelId="{1E5A073A-536B-4E87-979A-5506D8056CC7}" type="sibTrans" cxnId="{1169F433-4D02-41E0-898E-3B789409FB6E}">
      <dgm:prSet/>
      <dgm:spPr/>
      <dgm:t>
        <a:bodyPr/>
        <a:lstStyle/>
        <a:p>
          <a:endParaRPr lang="en-US"/>
        </a:p>
      </dgm:t>
    </dgm:pt>
    <dgm:pt modelId="{CFC8D485-79F2-4DDF-90C1-EFD880E9B8F7}">
      <dgm:prSet/>
      <dgm:spPr>
        <a:solidFill>
          <a:srgbClr val="CCFFCC">
            <a:alpha val="34000"/>
          </a:srgbClr>
        </a:solidFill>
      </dgm:spPr>
      <dgm:t>
        <a:bodyPr/>
        <a:lstStyle/>
        <a:p>
          <a:r>
            <a:rPr lang="en-US" baseline="0" dirty="0">
              <a:solidFill>
                <a:schemeClr val="tx1"/>
              </a:solidFill>
            </a:rPr>
            <a:t> January (Weekly 2-3 times)</a:t>
          </a:r>
          <a:endParaRPr lang="en-US" dirty="0"/>
        </a:p>
      </dgm:t>
    </dgm:pt>
    <dgm:pt modelId="{C8589BB6-C3D6-4BB3-B5D2-C6474F35A6DF}" type="parTrans" cxnId="{24562BB1-6223-4540-A821-BC4F5D87196C}">
      <dgm:prSet/>
      <dgm:spPr/>
      <dgm:t>
        <a:bodyPr/>
        <a:lstStyle/>
        <a:p>
          <a:endParaRPr lang="en-US"/>
        </a:p>
      </dgm:t>
    </dgm:pt>
    <dgm:pt modelId="{AD178CC5-7C23-4972-8E0A-7F1E258F42A2}" type="sibTrans" cxnId="{24562BB1-6223-4540-A821-BC4F5D87196C}">
      <dgm:prSet/>
      <dgm:spPr/>
      <dgm:t>
        <a:bodyPr/>
        <a:lstStyle/>
        <a:p>
          <a:endParaRPr lang="en-US"/>
        </a:p>
      </dgm:t>
    </dgm:pt>
    <dgm:pt modelId="{47E4F7A5-1472-4C7D-B70E-7F201E616B1F}">
      <dgm:prSet/>
      <dgm:spPr>
        <a:solidFill>
          <a:srgbClr val="CCFFCC">
            <a:alpha val="34000"/>
          </a:srgbClr>
        </a:solidFill>
      </dgm:spPr>
      <dgm:t>
        <a:bodyPr/>
        <a:lstStyle/>
        <a:p>
          <a:r>
            <a:rPr lang="en-US" baseline="0" dirty="0">
              <a:solidFill>
                <a:schemeClr val="tx1"/>
              </a:solidFill>
            </a:rPr>
            <a:t>Week 1: Found more patterns in our project. We also worked on an Innovative Project Model to capture the Cymatic Patterns and worked on improving the code precision.</a:t>
          </a:r>
        </a:p>
      </dgm:t>
    </dgm:pt>
    <dgm:pt modelId="{58E1A1B4-D981-4F70-8805-1CFD115AC632}" type="parTrans" cxnId="{21A75624-D367-4B3F-BCAB-7DAA02B5CB04}">
      <dgm:prSet/>
      <dgm:spPr/>
      <dgm:t>
        <a:bodyPr/>
        <a:lstStyle/>
        <a:p>
          <a:endParaRPr lang="en-US"/>
        </a:p>
      </dgm:t>
    </dgm:pt>
    <dgm:pt modelId="{1D3A14EA-53AE-4A2A-ABA6-7EBC5009C9E2}" type="sibTrans" cxnId="{21A75624-D367-4B3F-BCAB-7DAA02B5CB04}">
      <dgm:prSet/>
      <dgm:spPr/>
      <dgm:t>
        <a:bodyPr/>
        <a:lstStyle/>
        <a:p>
          <a:endParaRPr lang="en-US"/>
        </a:p>
      </dgm:t>
    </dgm:pt>
    <dgm:pt modelId="{9C4D02AF-2C2D-4AA8-815C-3AE02142E3D1}">
      <dgm:prSet/>
      <dgm:spPr>
        <a:solidFill>
          <a:srgbClr val="CCFFCC">
            <a:alpha val="34000"/>
          </a:srgbClr>
        </a:solidFill>
      </dgm:spPr>
      <dgm:t>
        <a:bodyPr/>
        <a:lstStyle/>
        <a:p>
          <a:r>
            <a:rPr lang="en-US" baseline="0" dirty="0">
              <a:solidFill>
                <a:schemeClr val="tx1"/>
              </a:solidFill>
            </a:rPr>
            <a:t>Week 2: Outreached to Dr. Mitra (Psychiatrist) on Cymatics in therapy to relieve anxiety and stress. We also presented our project at the local library to a larger audience</a:t>
          </a:r>
        </a:p>
      </dgm:t>
    </dgm:pt>
    <dgm:pt modelId="{AF0513E5-B69F-4218-A706-09A4658DC9D1}" type="parTrans" cxnId="{AA66643E-8ED0-49B2-9A3A-4A0D46C6DA96}">
      <dgm:prSet/>
      <dgm:spPr/>
      <dgm:t>
        <a:bodyPr/>
        <a:lstStyle/>
        <a:p>
          <a:endParaRPr lang="en-US"/>
        </a:p>
      </dgm:t>
    </dgm:pt>
    <dgm:pt modelId="{6792D0DD-337F-4C1E-BF42-180FD33D0413}" type="sibTrans" cxnId="{AA66643E-8ED0-49B2-9A3A-4A0D46C6DA96}">
      <dgm:prSet/>
      <dgm:spPr/>
      <dgm:t>
        <a:bodyPr/>
        <a:lstStyle/>
        <a:p>
          <a:endParaRPr lang="en-US"/>
        </a:p>
      </dgm:t>
    </dgm:pt>
    <dgm:pt modelId="{5C9CF8CA-35B6-49C8-874E-DB14841BA937}">
      <dgm:prSet/>
      <dgm:spPr>
        <a:solidFill>
          <a:srgbClr val="CCFFCC">
            <a:alpha val="34000"/>
          </a:srgbClr>
        </a:solidFill>
      </dgm:spPr>
      <dgm:t>
        <a:bodyPr/>
        <a:lstStyle/>
        <a:p>
          <a:r>
            <a:rPr lang="en-US" baseline="0" dirty="0">
              <a:solidFill>
                <a:schemeClr val="tx1"/>
              </a:solidFill>
            </a:rPr>
            <a:t>Week 3: Frozen the code changes and worked on final presentations, code precisions, and dry runs to prepare for the Qualifiers</a:t>
          </a:r>
        </a:p>
      </dgm:t>
    </dgm:pt>
    <dgm:pt modelId="{D388AB7E-C24A-4840-8359-2B505DC3C2CD}" type="parTrans" cxnId="{38CE9099-607C-4924-ADFD-D5FC26DE07B3}">
      <dgm:prSet/>
      <dgm:spPr/>
      <dgm:t>
        <a:bodyPr/>
        <a:lstStyle/>
        <a:p>
          <a:endParaRPr lang="en-US"/>
        </a:p>
      </dgm:t>
    </dgm:pt>
    <dgm:pt modelId="{A51BE072-BCFB-4327-80F9-9EE63057DDB0}" type="sibTrans" cxnId="{38CE9099-607C-4924-ADFD-D5FC26DE07B3}">
      <dgm:prSet/>
      <dgm:spPr/>
      <dgm:t>
        <a:bodyPr/>
        <a:lstStyle/>
        <a:p>
          <a:endParaRPr lang="en-US"/>
        </a:p>
      </dgm:t>
    </dgm:pt>
    <dgm:pt modelId="{644AB81A-1A79-438D-B750-38EDBD17A073}">
      <dgm:prSet/>
      <dgm:spPr>
        <a:solidFill>
          <a:srgbClr val="CCFFCC">
            <a:alpha val="34000"/>
          </a:srgbClr>
        </a:solidFill>
      </dgm:spPr>
      <dgm:t>
        <a:bodyPr/>
        <a:lstStyle/>
        <a:p>
          <a:r>
            <a:rPr lang="en-US" dirty="0">
              <a:solidFill>
                <a:schemeClr val="tx1"/>
              </a:solidFill>
            </a:rPr>
            <a:t>Week 3 </a:t>
          </a:r>
        </a:p>
      </dgm:t>
    </dgm:pt>
    <dgm:pt modelId="{979FB212-0917-44D4-9EC8-E98BAAF936D1}" type="parTrans" cxnId="{F7B2EF74-F6E9-4AC1-84A5-8A43C00EFC66}">
      <dgm:prSet/>
      <dgm:spPr/>
      <dgm:t>
        <a:bodyPr/>
        <a:lstStyle/>
        <a:p>
          <a:endParaRPr lang="en-US"/>
        </a:p>
      </dgm:t>
    </dgm:pt>
    <dgm:pt modelId="{05FF7645-DA91-448E-B4C5-64ECC6FDA26A}" type="sibTrans" cxnId="{F7B2EF74-F6E9-4AC1-84A5-8A43C00EFC66}">
      <dgm:prSet/>
      <dgm:spPr/>
      <dgm:t>
        <a:bodyPr/>
        <a:lstStyle/>
        <a:p>
          <a:endParaRPr lang="en-US"/>
        </a:p>
      </dgm:t>
    </dgm:pt>
    <dgm:pt modelId="{C143226B-74BA-4744-AEDB-98DA1B9FE5F6}">
      <dgm:prSet/>
      <dgm:spPr>
        <a:solidFill>
          <a:srgbClr val="CCFFCC">
            <a:alpha val="34000"/>
          </a:srgbClr>
        </a:solidFill>
      </dgm:spPr>
      <dgm:t>
        <a:bodyPr/>
        <a:lstStyle/>
        <a:p>
          <a:r>
            <a:rPr lang="en-US" dirty="0">
              <a:solidFill>
                <a:schemeClr val="tx1"/>
              </a:solidFill>
            </a:rPr>
            <a:t>Week 4</a:t>
          </a:r>
        </a:p>
      </dgm:t>
    </dgm:pt>
    <dgm:pt modelId="{C577B8D0-8CC2-4E80-A5CA-1667EDC0061E}" type="parTrans" cxnId="{F92819E5-225F-4E7D-AADF-2E47A2D90EF0}">
      <dgm:prSet/>
      <dgm:spPr/>
      <dgm:t>
        <a:bodyPr/>
        <a:lstStyle/>
        <a:p>
          <a:endParaRPr lang="en-US"/>
        </a:p>
      </dgm:t>
    </dgm:pt>
    <dgm:pt modelId="{AEAE4B7C-029E-4D9E-9766-558D685EC3D9}" type="sibTrans" cxnId="{F92819E5-225F-4E7D-AADF-2E47A2D90EF0}">
      <dgm:prSet/>
      <dgm:spPr/>
      <dgm:t>
        <a:bodyPr/>
        <a:lstStyle/>
        <a:p>
          <a:endParaRPr lang="en-US"/>
        </a:p>
      </dgm:t>
    </dgm:pt>
    <dgm:pt modelId="{C2EE39BF-C930-4C69-BDA9-A780AFDC154C}">
      <dgm:prSet/>
      <dgm:spPr>
        <a:solidFill>
          <a:srgbClr val="CCFFCC">
            <a:alpha val="34000"/>
          </a:srgbClr>
        </a:solidFill>
      </dgm:spPr>
      <dgm:t>
        <a:bodyPr/>
        <a:lstStyle/>
        <a:p>
          <a:r>
            <a:rPr lang="en-US" baseline="0" dirty="0">
              <a:solidFill>
                <a:schemeClr val="tx1"/>
              </a:solidFill>
            </a:rPr>
            <a:t>Worked on the missions to increase the score probability with multiple dry runs.</a:t>
          </a:r>
        </a:p>
      </dgm:t>
    </dgm:pt>
    <dgm:pt modelId="{A394EC15-EB0C-41CC-9452-07743C655B91}" type="parTrans" cxnId="{6140885C-9C00-4140-BC83-F4546E2673D5}">
      <dgm:prSet/>
      <dgm:spPr/>
      <dgm:t>
        <a:bodyPr/>
        <a:lstStyle/>
        <a:p>
          <a:endParaRPr lang="en-US"/>
        </a:p>
      </dgm:t>
    </dgm:pt>
    <dgm:pt modelId="{611CC623-BB93-445F-B602-17FBAC48E6D5}" type="sibTrans" cxnId="{6140885C-9C00-4140-BC83-F4546E2673D5}">
      <dgm:prSet/>
      <dgm:spPr/>
      <dgm:t>
        <a:bodyPr/>
        <a:lstStyle/>
        <a:p>
          <a:endParaRPr lang="en-US"/>
        </a:p>
      </dgm:t>
    </dgm:pt>
    <dgm:pt modelId="{98D9A75C-D7C1-254D-9939-ADA46828B889}">
      <dgm:prSet/>
      <dgm:spPr>
        <a:solidFill>
          <a:srgbClr val="CCFFCC">
            <a:alpha val="34000"/>
          </a:srgbClr>
        </a:solidFill>
      </dgm:spPr>
      <dgm:t>
        <a:bodyPr/>
        <a:lstStyle/>
        <a:p>
          <a:r>
            <a:rPr lang="en-US" dirty="0">
              <a:solidFill>
                <a:schemeClr val="tx1"/>
              </a:solidFill>
            </a:rPr>
            <a:t>1. Brainstorm ideas for attachments and efficient ways to complete missions</a:t>
          </a:r>
        </a:p>
      </dgm:t>
    </dgm:pt>
    <dgm:pt modelId="{29D03E28-5EA0-EF45-9930-81E8A7D6CF2F}" type="parTrans" cxnId="{29A8521C-F152-EC4D-87F6-634FA94452EF}">
      <dgm:prSet/>
      <dgm:spPr/>
      <dgm:t>
        <a:bodyPr/>
        <a:lstStyle/>
        <a:p>
          <a:endParaRPr lang="en-US"/>
        </a:p>
      </dgm:t>
    </dgm:pt>
    <dgm:pt modelId="{EA7F82CC-0886-0747-871C-D41541F1BA63}" type="sibTrans" cxnId="{29A8521C-F152-EC4D-87F6-634FA94452EF}">
      <dgm:prSet/>
      <dgm:spPr/>
      <dgm:t>
        <a:bodyPr/>
        <a:lstStyle/>
        <a:p>
          <a:endParaRPr lang="en-US"/>
        </a:p>
      </dgm:t>
    </dgm:pt>
    <dgm:pt modelId="{55DB04ED-984D-734C-A221-6453EE0C8AD5}">
      <dgm:prSet/>
      <dgm:spPr>
        <a:solidFill>
          <a:srgbClr val="CCFFCC">
            <a:alpha val="34000"/>
          </a:srgbClr>
        </a:solidFill>
      </dgm:spPr>
      <dgm:t>
        <a:bodyPr/>
        <a:lstStyle/>
        <a:p>
          <a:r>
            <a:rPr lang="en-US" dirty="0">
              <a:solidFill>
                <a:schemeClr val="tx1"/>
              </a:solidFill>
            </a:rPr>
            <a:t>1. Tested out code after creating code for basic missions</a:t>
          </a:r>
        </a:p>
      </dgm:t>
    </dgm:pt>
    <dgm:pt modelId="{BB446458-1238-7945-93AE-0D4D63A7596C}" type="parTrans" cxnId="{B5EEA8E7-D603-4041-A49D-E5105E1F99BE}">
      <dgm:prSet/>
      <dgm:spPr/>
      <dgm:t>
        <a:bodyPr/>
        <a:lstStyle/>
        <a:p>
          <a:endParaRPr lang="en-US"/>
        </a:p>
      </dgm:t>
    </dgm:pt>
    <dgm:pt modelId="{9A264E12-BFBD-1941-9E21-5EF1EB0B01E2}" type="sibTrans" cxnId="{B5EEA8E7-D603-4041-A49D-E5105E1F99BE}">
      <dgm:prSet/>
      <dgm:spPr/>
      <dgm:t>
        <a:bodyPr/>
        <a:lstStyle/>
        <a:p>
          <a:endParaRPr lang="en-US"/>
        </a:p>
      </dgm:t>
    </dgm:pt>
    <dgm:pt modelId="{B70F4587-68BA-43DD-AF84-950588C470DA}" type="pres">
      <dgm:prSet presAssocID="{C5233D17-6363-42D3-BE54-BCD028EB6FEA}" presName="Name0" presStyleCnt="0">
        <dgm:presLayoutVars>
          <dgm:dir/>
          <dgm:animLvl val="lvl"/>
          <dgm:resizeHandles val="exact"/>
        </dgm:presLayoutVars>
      </dgm:prSet>
      <dgm:spPr/>
    </dgm:pt>
    <dgm:pt modelId="{5E3869DC-9FF2-447A-B585-1BCB6D5BACAC}" type="pres">
      <dgm:prSet presAssocID="{BC60EC60-C001-42D0-8D48-0871B052C86F}" presName="composite" presStyleCnt="0"/>
      <dgm:spPr/>
    </dgm:pt>
    <dgm:pt modelId="{5C52934C-4F1D-4420-BABF-C95213C7B56A}" type="pres">
      <dgm:prSet presAssocID="{BC60EC60-C001-42D0-8D48-0871B052C86F}" presName="parTx" presStyleLbl="alignNode1" presStyleIdx="0" presStyleCnt="4" custLinFactNeighborX="-166" custLinFactNeighborY="-8290">
        <dgm:presLayoutVars>
          <dgm:chMax val="0"/>
          <dgm:chPref val="0"/>
          <dgm:bulletEnabled val="1"/>
        </dgm:presLayoutVars>
      </dgm:prSet>
      <dgm:spPr/>
    </dgm:pt>
    <dgm:pt modelId="{588865B0-8542-4AE1-9F73-FC4A5CA69A9D}" type="pres">
      <dgm:prSet presAssocID="{BC60EC60-C001-42D0-8D48-0871B052C86F}" presName="desTx" presStyleLbl="alignAccFollowNode1" presStyleIdx="0" presStyleCnt="4" custLinFactNeighborX="-166">
        <dgm:presLayoutVars>
          <dgm:bulletEnabled val="1"/>
        </dgm:presLayoutVars>
      </dgm:prSet>
      <dgm:spPr/>
    </dgm:pt>
    <dgm:pt modelId="{5B2C24A7-793C-4443-BEA2-5B48AB8FABBF}" type="pres">
      <dgm:prSet presAssocID="{0AC3C7A8-DFB0-44C6-A5D1-D604AC85D31B}" presName="space" presStyleCnt="0"/>
      <dgm:spPr/>
    </dgm:pt>
    <dgm:pt modelId="{12F22A32-2CC7-4170-99D6-E5AFBDF6BE73}" type="pres">
      <dgm:prSet presAssocID="{C3B04BA1-9624-48F0-9D36-F5536C1BAB96}" presName="composite" presStyleCnt="0"/>
      <dgm:spPr/>
    </dgm:pt>
    <dgm:pt modelId="{CAC6C112-D55C-447B-8EEB-7C40F96A6E97}" type="pres">
      <dgm:prSet presAssocID="{C3B04BA1-9624-48F0-9D36-F5536C1BAB96}" presName="parTx" presStyleLbl="alignNode1" presStyleIdx="1" presStyleCnt="4" custLinFactNeighborX="0" custLinFactNeighborY="7999">
        <dgm:presLayoutVars>
          <dgm:chMax val="0"/>
          <dgm:chPref val="0"/>
          <dgm:bulletEnabled val="1"/>
        </dgm:presLayoutVars>
      </dgm:prSet>
      <dgm:spPr/>
    </dgm:pt>
    <dgm:pt modelId="{7AEA36EA-0F8C-466E-89E2-4185D4579F10}" type="pres">
      <dgm:prSet presAssocID="{C3B04BA1-9624-48F0-9D36-F5536C1BAB96}" presName="desTx" presStyleLbl="alignAccFollowNode1" presStyleIdx="1" presStyleCnt="4">
        <dgm:presLayoutVars>
          <dgm:bulletEnabled val="1"/>
        </dgm:presLayoutVars>
      </dgm:prSet>
      <dgm:spPr/>
    </dgm:pt>
    <dgm:pt modelId="{17CA2908-AB05-4B7D-8641-EBC2C143EA86}" type="pres">
      <dgm:prSet presAssocID="{92ABF988-DD86-447C-9A90-19860D7FA6A1}" presName="space" presStyleCnt="0"/>
      <dgm:spPr/>
    </dgm:pt>
    <dgm:pt modelId="{B8873C75-B985-41C7-BB62-C278695BBC29}" type="pres">
      <dgm:prSet presAssocID="{C0779D7F-3830-4CA5-B84A-0C23DA5BC8B0}" presName="composite" presStyleCnt="0"/>
      <dgm:spPr/>
    </dgm:pt>
    <dgm:pt modelId="{DA1B78A2-81B4-40F4-97F2-84E1616DBC57}" type="pres">
      <dgm:prSet presAssocID="{C0779D7F-3830-4CA5-B84A-0C23DA5BC8B0}" presName="parTx" presStyleLbl="alignNode1" presStyleIdx="2" presStyleCnt="4" custLinFactNeighborX="0">
        <dgm:presLayoutVars>
          <dgm:chMax val="0"/>
          <dgm:chPref val="0"/>
          <dgm:bulletEnabled val="1"/>
        </dgm:presLayoutVars>
      </dgm:prSet>
      <dgm:spPr/>
    </dgm:pt>
    <dgm:pt modelId="{44357D5C-5CFE-4A14-9959-7AAA61EE91CE}" type="pres">
      <dgm:prSet presAssocID="{C0779D7F-3830-4CA5-B84A-0C23DA5BC8B0}" presName="desTx" presStyleLbl="alignAccFollowNode1" presStyleIdx="2" presStyleCnt="4">
        <dgm:presLayoutVars>
          <dgm:bulletEnabled val="1"/>
        </dgm:presLayoutVars>
      </dgm:prSet>
      <dgm:spPr/>
    </dgm:pt>
    <dgm:pt modelId="{0F74B8A2-536E-4E49-82A1-C8BE5E95AA52}" type="pres">
      <dgm:prSet presAssocID="{8DAE35EB-5F16-4827-8DED-A74880E03DC8}" presName="space" presStyleCnt="0"/>
      <dgm:spPr/>
    </dgm:pt>
    <dgm:pt modelId="{949C9998-718F-4898-8BF5-D26F8CFD7776}" type="pres">
      <dgm:prSet presAssocID="{C0E3FB38-FA90-41D2-80DE-25E401CF2F4C}" presName="composite" presStyleCnt="0"/>
      <dgm:spPr/>
    </dgm:pt>
    <dgm:pt modelId="{A0FF330C-3405-4234-BFD3-986BAFF3A90A}" type="pres">
      <dgm:prSet presAssocID="{C0E3FB38-FA90-41D2-80DE-25E401CF2F4C}" presName="parTx" presStyleLbl="alignNode1" presStyleIdx="3" presStyleCnt="4" custLinFactNeighborX="166" custLinFactNeighborY="-2117">
        <dgm:presLayoutVars>
          <dgm:chMax val="0"/>
          <dgm:chPref val="0"/>
          <dgm:bulletEnabled val="1"/>
        </dgm:presLayoutVars>
      </dgm:prSet>
      <dgm:spPr/>
    </dgm:pt>
    <dgm:pt modelId="{022CE106-825A-4C78-A80A-AEC9BC4C6A9A}" type="pres">
      <dgm:prSet presAssocID="{C0E3FB38-FA90-41D2-80DE-25E401CF2F4C}" presName="desTx" presStyleLbl="alignAccFollowNode1" presStyleIdx="3" presStyleCnt="4">
        <dgm:presLayoutVars>
          <dgm:bulletEnabled val="1"/>
        </dgm:presLayoutVars>
      </dgm:prSet>
      <dgm:spPr/>
    </dgm:pt>
  </dgm:ptLst>
  <dgm:cxnLst>
    <dgm:cxn modelId="{A1C6B802-3517-4764-9A9A-75FA09ECB3A3}" srcId="{C3B04BA1-9624-48F0-9D36-F5536C1BAB96}" destId="{E35B3780-8896-41C1-B46C-047EC469D61C}" srcOrd="2" destOrd="0" parTransId="{5B39B936-CDE6-4A25-99E7-7FD480BA983D}" sibTransId="{C9DECDE7-29B2-4C7A-AFE5-8942F4CCA3B5}"/>
    <dgm:cxn modelId="{F5470304-8A60-48E5-AD44-411435FB2F17}" srcId="{BC60EC60-C001-42D0-8D48-0871B052C86F}" destId="{74B9D215-2873-47B0-9A4B-4723EE7A89DC}" srcOrd="4" destOrd="0" parTransId="{7ED7FAA9-27F1-44F5-808E-AE54A14F6540}" sibTransId="{0F445B06-FB70-48B5-A3B9-B24606A56281}"/>
    <dgm:cxn modelId="{0DEBAC09-49FD-48C9-81A8-E021E31730B4}" type="presOf" srcId="{74B9D215-2873-47B0-9A4B-4723EE7A89DC}" destId="{588865B0-8542-4AE1-9F73-FC4A5CA69A9D}" srcOrd="0" destOrd="4" presId="urn:microsoft.com/office/officeart/2005/8/layout/hList1"/>
    <dgm:cxn modelId="{4A84430B-063F-4E63-A433-240339D7D2EA}" type="presOf" srcId="{5C9CF8CA-35B6-49C8-874E-DB14841BA937}" destId="{022CE106-825A-4C78-A80A-AEC9BC4C6A9A}" srcOrd="0" destOrd="4" presId="urn:microsoft.com/office/officeart/2005/8/layout/hList1"/>
    <dgm:cxn modelId="{EC772518-4D51-4179-8D06-107E02C8A7BA}" srcId="{C5233D17-6363-42D3-BE54-BCD028EB6FEA}" destId="{C3B04BA1-9624-48F0-9D36-F5536C1BAB96}" srcOrd="1" destOrd="0" parTransId="{49516E0E-69A8-4893-B1AE-EB7C011944EF}" sibTransId="{92ABF988-DD86-447C-9A90-19860D7FA6A1}"/>
    <dgm:cxn modelId="{29A8521C-F152-EC4D-87F6-634FA94452EF}" srcId="{BC60EC60-C001-42D0-8D48-0871B052C86F}" destId="{98D9A75C-D7C1-254D-9939-ADA46828B889}" srcOrd="8" destOrd="0" parTransId="{29D03E28-5EA0-EF45-9930-81E8A7D6CF2F}" sibTransId="{EA7F82CC-0886-0747-871C-D41541F1BA63}"/>
    <dgm:cxn modelId="{3B0DA21F-A5FE-46F0-9D4C-D957716C9907}" type="presOf" srcId="{2B8713F2-9EFE-4DCF-B291-753E550F28CC}" destId="{588865B0-8542-4AE1-9F73-FC4A5CA69A9D}" srcOrd="0" destOrd="2" presId="urn:microsoft.com/office/officeart/2005/8/layout/hList1"/>
    <dgm:cxn modelId="{21A75624-D367-4B3F-BCAB-7DAA02B5CB04}" srcId="{C0E3FB38-FA90-41D2-80DE-25E401CF2F4C}" destId="{47E4F7A5-1472-4C7D-B70E-7F201E616B1F}" srcOrd="1" destOrd="0" parTransId="{58E1A1B4-D981-4F70-8805-1CFD115AC632}" sibTransId="{1D3A14EA-53AE-4A2A-ABA6-7EBC5009C9E2}"/>
    <dgm:cxn modelId="{163C8829-20E5-4472-AC99-7EA5F0601A54}" type="presOf" srcId="{03C8BCC7-AE18-42A2-A557-571679C4C4E4}" destId="{7AEA36EA-0F8C-466E-89E2-4185D4579F10}" srcOrd="0" destOrd="3" presId="urn:microsoft.com/office/officeart/2005/8/layout/hList1"/>
    <dgm:cxn modelId="{1169F433-4D02-41E0-898E-3B789409FB6E}" srcId="{C0779D7F-3830-4CA5-B84A-0C23DA5BC8B0}" destId="{8E714286-6DAE-4595-9B76-E49BF3DCACAD}" srcOrd="4" destOrd="0" parTransId="{781DE99C-3A83-4F3F-9D61-6D4DF693B639}" sibTransId="{1E5A073A-536B-4E87-979A-5506D8056CC7}"/>
    <dgm:cxn modelId="{02647A3D-EBB1-49B4-B5BF-9FCF07555E5D}" type="presOf" srcId="{C0E3FB38-FA90-41D2-80DE-25E401CF2F4C}" destId="{A0FF330C-3405-4234-BFD3-986BAFF3A90A}" srcOrd="0" destOrd="0" presId="urn:microsoft.com/office/officeart/2005/8/layout/hList1"/>
    <dgm:cxn modelId="{AA66643E-8ED0-49B2-9A3A-4A0D46C6DA96}" srcId="{C0E3FB38-FA90-41D2-80DE-25E401CF2F4C}" destId="{9C4D02AF-2C2D-4AA8-815C-3AE02142E3D1}" srcOrd="2" destOrd="0" parTransId="{AF0513E5-B69F-4218-A706-09A4658DC9D1}" sibTransId="{6792D0DD-337F-4C1E-BF42-180FD33D0413}"/>
    <dgm:cxn modelId="{9177AC3E-C36E-42EE-BB65-96E7F653EFB8}" srcId="{BC60EC60-C001-42D0-8D48-0871B052C86F}" destId="{327A5510-2DCF-43C2-83AF-A54DAE2D8D46}" srcOrd="1" destOrd="0" parTransId="{3DB7E426-CCD6-4C41-ABA5-63295117A0B8}" sibTransId="{9C2427F0-D149-48BC-AC42-D0385CB6AB34}"/>
    <dgm:cxn modelId="{3DC4EB42-C320-4423-9359-3594B125DA62}" type="presOf" srcId="{B742A08F-3091-43CE-BBA5-5C28DEA5DF99}" destId="{7AEA36EA-0F8C-466E-89E2-4185D4579F10}" srcOrd="0" destOrd="4" presId="urn:microsoft.com/office/officeart/2005/8/layout/hList1"/>
    <dgm:cxn modelId="{65B92943-09F9-4AA9-8193-EF848FC48401}" srcId="{C5233D17-6363-42D3-BE54-BCD028EB6FEA}" destId="{BC60EC60-C001-42D0-8D48-0871B052C86F}" srcOrd="0" destOrd="0" parTransId="{1B142E86-E8D2-4E87-99A7-FD011EB1A23A}" sibTransId="{0AC3C7A8-DFB0-44C6-A5D1-D604AC85D31B}"/>
    <dgm:cxn modelId="{91517046-1C7C-432C-B980-97EF2B3BE451}" srcId="{BC60EC60-C001-42D0-8D48-0871B052C86F}" destId="{7D5D5020-8025-4B12-9BCF-335FAA7796EB}" srcOrd="3" destOrd="0" parTransId="{A9C9B8CF-591F-4F70-BC1B-275285597F93}" sibTransId="{A20220F7-56C7-4887-A9AF-D3F80F0DE70C}"/>
    <dgm:cxn modelId="{06108547-E65C-4079-97CF-A660DC5C34FF}" type="presOf" srcId="{0D219140-EBB0-494F-B6CE-6A8608E71EB1}" destId="{44357D5C-5CFE-4A14-9959-7AAA61EE91CE}" srcOrd="0" destOrd="3" presId="urn:microsoft.com/office/officeart/2005/8/layout/hList1"/>
    <dgm:cxn modelId="{BA021B4E-8705-465C-8A73-66B12252046B}" srcId="{BC60EC60-C001-42D0-8D48-0871B052C86F}" destId="{A1EFE866-4C07-4962-ABBF-F0BEE98EB12F}" srcOrd="0" destOrd="0" parTransId="{FB66C154-ED40-4797-9536-E5C4B96EEDA4}" sibTransId="{A014C943-C5CA-46CA-91E8-ADA880E26F6E}"/>
    <dgm:cxn modelId="{6140885C-9C00-4140-BC83-F4546E2673D5}" srcId="{C0E3FB38-FA90-41D2-80DE-25E401CF2F4C}" destId="{C2EE39BF-C930-4C69-BDA9-A780AFDC154C}" srcOrd="3" destOrd="0" parTransId="{A394EC15-EB0C-41CC-9452-07743C655B91}" sibTransId="{611CC623-BB93-445F-B602-17FBAC48E6D5}"/>
    <dgm:cxn modelId="{68B8B35F-7AF5-4C99-9C96-FC13917B18DD}" srcId="{BC60EC60-C001-42D0-8D48-0871B052C86F}" destId="{CEF602A3-546C-43AF-BD08-81C8BF83E9CE}" srcOrd="6" destOrd="0" parTransId="{8937EE8C-21A6-4D4D-BCC6-7858EA396431}" sibTransId="{FB130402-D70B-4771-B720-3768948277F0}"/>
    <dgm:cxn modelId="{4036BC5F-D996-41FD-9260-F0BB7830F655}" srcId="{C0779D7F-3830-4CA5-B84A-0C23DA5BC8B0}" destId="{95196786-A413-4503-91F1-675841D96F89}" srcOrd="1" destOrd="0" parTransId="{DD2268AC-5860-4A7F-91EE-3611E7A1D733}" sibTransId="{47E36877-4784-4D3E-9D13-76B831016FD9}"/>
    <dgm:cxn modelId="{252F9F6E-37E8-4639-98E9-A3F95DA7C14E}" type="presOf" srcId="{7D5D5020-8025-4B12-9BCF-335FAA7796EB}" destId="{588865B0-8542-4AE1-9F73-FC4A5CA69A9D}" srcOrd="0" destOrd="3" presId="urn:microsoft.com/office/officeart/2005/8/layout/hList1"/>
    <dgm:cxn modelId="{77B93D71-E5B4-48FB-95EF-63BF999888AF}" srcId="{C5233D17-6363-42D3-BE54-BCD028EB6FEA}" destId="{C0779D7F-3830-4CA5-B84A-0C23DA5BC8B0}" srcOrd="2" destOrd="0" parTransId="{681D5455-DBD9-41BD-9CC9-80F09BC0FB71}" sibTransId="{8DAE35EB-5F16-4827-8DED-A74880E03DC8}"/>
    <dgm:cxn modelId="{648CBB71-B6F6-424C-9CBF-5641E29DD3F3}" type="presOf" srcId="{C143226B-74BA-4744-AEDB-98DA1B9FE5F6}" destId="{588865B0-8542-4AE1-9F73-FC4A5CA69A9D}" srcOrd="0" destOrd="9" presId="urn:microsoft.com/office/officeart/2005/8/layout/hList1"/>
    <dgm:cxn modelId="{F7B2EF74-F6E9-4AC1-84A5-8A43C00EFC66}" srcId="{BC60EC60-C001-42D0-8D48-0871B052C86F}" destId="{644AB81A-1A79-438D-B750-38EDBD17A073}" srcOrd="7" destOrd="0" parTransId="{979FB212-0917-44D4-9EC8-E98BAAF936D1}" sibTransId="{05FF7645-DA91-448E-B4C5-64ECC6FDA26A}"/>
    <dgm:cxn modelId="{B3EDF879-85B1-2748-A690-FBD638FE659C}" type="presOf" srcId="{55DB04ED-984D-734C-A221-6453EE0C8AD5}" destId="{588865B0-8542-4AE1-9F73-FC4A5CA69A9D}" srcOrd="0" destOrd="10" presId="urn:microsoft.com/office/officeart/2005/8/layout/hList1"/>
    <dgm:cxn modelId="{6414187B-9254-46EA-A3C2-05E943DFAD53}" type="presOf" srcId="{C2EE39BF-C930-4C69-BDA9-A780AFDC154C}" destId="{022CE106-825A-4C78-A80A-AEC9BC4C6A9A}" srcOrd="0" destOrd="3" presId="urn:microsoft.com/office/officeart/2005/8/layout/hList1"/>
    <dgm:cxn modelId="{FE46DC7B-EC2B-44A9-B9E9-ABBD2A1362A3}" type="presOf" srcId="{8E714286-6DAE-4595-9B76-E49BF3DCACAD}" destId="{44357D5C-5CFE-4A14-9959-7AAA61EE91CE}" srcOrd="0" destOrd="4" presId="urn:microsoft.com/office/officeart/2005/8/layout/hList1"/>
    <dgm:cxn modelId="{1D9C5D7D-E98F-43BD-8343-1BA3C51F2A3A}" type="presOf" srcId="{CFC8D485-79F2-4DDF-90C1-EFD880E9B8F7}" destId="{022CE106-825A-4C78-A80A-AEC9BC4C6A9A}" srcOrd="0" destOrd="0" presId="urn:microsoft.com/office/officeart/2005/8/layout/hList1"/>
    <dgm:cxn modelId="{B335F988-6D3F-4058-A0DC-B0A1B0CF0104}" srcId="{C3B04BA1-9624-48F0-9D36-F5536C1BAB96}" destId="{4DA9CF03-D301-4C08-8562-B54D406887D7}" srcOrd="0" destOrd="0" parTransId="{18EA05B5-668D-42A2-9C9C-50C4BDEABF23}" sibTransId="{D363F4BD-EBFF-4106-AAE4-69C194D78A38}"/>
    <dgm:cxn modelId="{93D5478F-7992-4DC7-A697-14427B6CF780}" type="presOf" srcId="{BC60EC60-C001-42D0-8D48-0871B052C86F}" destId="{5C52934C-4F1D-4420-BABF-C95213C7B56A}" srcOrd="0" destOrd="0" presId="urn:microsoft.com/office/officeart/2005/8/layout/hList1"/>
    <dgm:cxn modelId="{F9208E92-B4FA-49AC-874A-1B65249B3B45}" srcId="{C0779D7F-3830-4CA5-B84A-0C23DA5BC8B0}" destId="{61971919-2BD4-43D1-9E51-A4A753D11944}" srcOrd="0" destOrd="0" parTransId="{462524D6-4512-44B1-BE75-43779E421387}" sibTransId="{8A33B740-38F0-48FB-828B-D4E52E738E64}"/>
    <dgm:cxn modelId="{4B906B93-3EF3-429B-B573-0833276B24E2}" type="presOf" srcId="{9C4D02AF-2C2D-4AA8-815C-3AE02142E3D1}" destId="{022CE106-825A-4C78-A80A-AEC9BC4C6A9A}" srcOrd="0" destOrd="2" presId="urn:microsoft.com/office/officeart/2005/8/layout/hList1"/>
    <dgm:cxn modelId="{36930B99-82DB-4469-A33C-97BDAB6FF309}" srcId="{BC60EC60-C001-42D0-8D48-0871B052C86F}" destId="{CBCEE847-63A3-43F0-80D5-8BDBCF226707}" srcOrd="5" destOrd="0" parTransId="{7DCABF62-FB62-42DA-8996-06C4235A86B2}" sibTransId="{0D88A640-DE20-46C3-B58B-0BCF5FAF4E43}"/>
    <dgm:cxn modelId="{60674B99-1D7D-44D9-9A4B-0E26FA244C3F}" srcId="{C0779D7F-3830-4CA5-B84A-0C23DA5BC8B0}" destId="{0D219140-EBB0-494F-B6CE-6A8608E71EB1}" srcOrd="3" destOrd="0" parTransId="{7E1EB8A7-734B-4A52-A9C5-27A6E56B6C4C}" sibTransId="{B768D37F-7F86-4585-A3EC-2FF2FC4C07CA}"/>
    <dgm:cxn modelId="{38CE9099-607C-4924-ADFD-D5FC26DE07B3}" srcId="{C0E3FB38-FA90-41D2-80DE-25E401CF2F4C}" destId="{5C9CF8CA-35B6-49C8-874E-DB14841BA937}" srcOrd="4" destOrd="0" parTransId="{D388AB7E-C24A-4840-8359-2B505DC3C2CD}" sibTransId="{A51BE072-BCFB-4327-80F9-9EE63057DDB0}"/>
    <dgm:cxn modelId="{92037EAB-BE53-4B90-B853-61DFBF9DCCC6}" srcId="{C3B04BA1-9624-48F0-9D36-F5536C1BAB96}" destId="{03C8BCC7-AE18-42A2-A557-571679C4C4E4}" srcOrd="3" destOrd="0" parTransId="{78D4D0F1-42E4-4721-9721-E0832CA8DACD}" sibTransId="{7AA9EDD3-7A42-4E70-8168-33681FA3E1F9}"/>
    <dgm:cxn modelId="{744E25AF-5186-471F-98FE-5751F0DDE4DD}" srcId="{C5233D17-6363-42D3-BE54-BCD028EB6FEA}" destId="{C0E3FB38-FA90-41D2-80DE-25E401CF2F4C}" srcOrd="3" destOrd="0" parTransId="{02383DA2-1796-412C-B965-BAC5E36D2C57}" sibTransId="{7D4027C7-9192-4A6D-823E-D0007526BD4E}"/>
    <dgm:cxn modelId="{24562BB1-6223-4540-A821-BC4F5D87196C}" srcId="{C0E3FB38-FA90-41D2-80DE-25E401CF2F4C}" destId="{CFC8D485-79F2-4DDF-90C1-EFD880E9B8F7}" srcOrd="0" destOrd="0" parTransId="{C8589BB6-C3D6-4BB3-B5D2-C6474F35A6DF}" sibTransId="{AD178CC5-7C23-4972-8E0A-7F1E258F42A2}"/>
    <dgm:cxn modelId="{FB1132BD-7F78-479D-ADF5-54289FFE3CD8}" type="presOf" srcId="{61971919-2BD4-43D1-9E51-A4A753D11944}" destId="{44357D5C-5CFE-4A14-9959-7AAA61EE91CE}" srcOrd="0" destOrd="0" presId="urn:microsoft.com/office/officeart/2005/8/layout/hList1"/>
    <dgm:cxn modelId="{C47BADBD-51CE-4BB2-A63D-4884BAA74884}" type="presOf" srcId="{66BA5B52-7A6E-4CF4-A781-0AB3811847FF}" destId="{44357D5C-5CFE-4A14-9959-7AAA61EE91CE}" srcOrd="0" destOrd="2" presId="urn:microsoft.com/office/officeart/2005/8/layout/hList1"/>
    <dgm:cxn modelId="{EDF0C8BE-1AA5-4818-8634-FFB794BBBD77}" type="presOf" srcId="{CEF602A3-546C-43AF-BD08-81C8BF83E9CE}" destId="{588865B0-8542-4AE1-9F73-FC4A5CA69A9D}" srcOrd="0" destOrd="6" presId="urn:microsoft.com/office/officeart/2005/8/layout/hList1"/>
    <dgm:cxn modelId="{4B5587CC-0E33-4A37-931D-6DB874093052}" type="presOf" srcId="{95196786-A413-4503-91F1-675841D96F89}" destId="{44357D5C-5CFE-4A14-9959-7AAA61EE91CE}" srcOrd="0" destOrd="1" presId="urn:microsoft.com/office/officeart/2005/8/layout/hList1"/>
    <dgm:cxn modelId="{6D1BD3CF-F62F-4606-B661-7A0E1B292EF8}" type="presOf" srcId="{E35B3780-8896-41C1-B46C-047EC469D61C}" destId="{7AEA36EA-0F8C-466E-89E2-4185D4579F10}" srcOrd="0" destOrd="2" presId="urn:microsoft.com/office/officeart/2005/8/layout/hList1"/>
    <dgm:cxn modelId="{C08D73D0-CF21-486B-AB30-BC2256CC7760}" type="presOf" srcId="{47E4F7A5-1472-4C7D-B70E-7F201E616B1F}" destId="{022CE106-825A-4C78-A80A-AEC9BC4C6A9A}" srcOrd="0" destOrd="1" presId="urn:microsoft.com/office/officeart/2005/8/layout/hList1"/>
    <dgm:cxn modelId="{4ABACCD2-3D4E-874D-A5B4-5A1EF4778893}" type="presOf" srcId="{98D9A75C-D7C1-254D-9939-ADA46828B889}" destId="{588865B0-8542-4AE1-9F73-FC4A5CA69A9D}" srcOrd="0" destOrd="8" presId="urn:microsoft.com/office/officeart/2005/8/layout/hList1"/>
    <dgm:cxn modelId="{429A72D5-BA81-4210-ADF0-8AE8C6CA91EB}" type="presOf" srcId="{15839843-9BBA-4D1E-86F1-8C8061938DF3}" destId="{7AEA36EA-0F8C-466E-89E2-4185D4579F10}" srcOrd="0" destOrd="1" presId="urn:microsoft.com/office/officeart/2005/8/layout/hList1"/>
    <dgm:cxn modelId="{006604D9-3EC3-43C0-A61C-47EF0F318FB1}" srcId="{C3B04BA1-9624-48F0-9D36-F5536C1BAB96}" destId="{15839843-9BBA-4D1E-86F1-8C8061938DF3}" srcOrd="1" destOrd="0" parTransId="{59252AEA-E083-4CF2-BB2F-3CA4141363D8}" sibTransId="{5C2EAA6D-053A-4E50-B67B-677C629C68E0}"/>
    <dgm:cxn modelId="{3EC455DA-6241-47C4-8E74-B1CB17A461B3}" type="presOf" srcId="{CBCEE847-63A3-43F0-80D5-8BDBCF226707}" destId="{588865B0-8542-4AE1-9F73-FC4A5CA69A9D}" srcOrd="0" destOrd="5" presId="urn:microsoft.com/office/officeart/2005/8/layout/hList1"/>
    <dgm:cxn modelId="{7D81D6DB-3DEF-4796-AB44-1A1F2AD1A919}" type="presOf" srcId="{C3B04BA1-9624-48F0-9D36-F5536C1BAB96}" destId="{CAC6C112-D55C-447B-8EEB-7C40F96A6E97}" srcOrd="0" destOrd="0" presId="urn:microsoft.com/office/officeart/2005/8/layout/hList1"/>
    <dgm:cxn modelId="{F342F5DE-2A33-4EDC-9485-BD3C894B6897}" type="presOf" srcId="{A1EFE866-4C07-4962-ABBF-F0BEE98EB12F}" destId="{588865B0-8542-4AE1-9F73-FC4A5CA69A9D}" srcOrd="0" destOrd="0" presId="urn:microsoft.com/office/officeart/2005/8/layout/hList1"/>
    <dgm:cxn modelId="{650A6DE1-46D0-46DD-8B37-45E9533D1522}" srcId="{C3B04BA1-9624-48F0-9D36-F5536C1BAB96}" destId="{B742A08F-3091-43CE-BBA5-5C28DEA5DF99}" srcOrd="4" destOrd="0" parTransId="{9C2DDE7D-EDF7-4121-A6B6-9F71C3018ED9}" sibTransId="{67193E16-3D94-4103-B84C-214BB89B769C}"/>
    <dgm:cxn modelId="{F92819E5-225F-4E7D-AADF-2E47A2D90EF0}" srcId="{BC60EC60-C001-42D0-8D48-0871B052C86F}" destId="{C143226B-74BA-4744-AEDB-98DA1B9FE5F6}" srcOrd="9" destOrd="0" parTransId="{C577B8D0-8CC2-4E80-A5CA-1667EDC0061E}" sibTransId="{AEAE4B7C-029E-4D9E-9766-558D685EC3D9}"/>
    <dgm:cxn modelId="{B5EEA8E7-D603-4041-A49D-E5105E1F99BE}" srcId="{BC60EC60-C001-42D0-8D48-0871B052C86F}" destId="{55DB04ED-984D-734C-A221-6453EE0C8AD5}" srcOrd="10" destOrd="0" parTransId="{BB446458-1238-7945-93AE-0D4D63A7596C}" sibTransId="{9A264E12-BFBD-1941-9E21-5EF1EB0B01E2}"/>
    <dgm:cxn modelId="{A7C67CE8-6EDC-4956-A9CC-06F96161DE18}" type="presOf" srcId="{327A5510-2DCF-43C2-83AF-A54DAE2D8D46}" destId="{588865B0-8542-4AE1-9F73-FC4A5CA69A9D}" srcOrd="0" destOrd="1" presId="urn:microsoft.com/office/officeart/2005/8/layout/hList1"/>
    <dgm:cxn modelId="{92867AE9-98FE-4C62-B789-9ED0D32AD9F6}" type="presOf" srcId="{C5233D17-6363-42D3-BE54-BCD028EB6FEA}" destId="{B70F4587-68BA-43DD-AF84-950588C470DA}" srcOrd="0" destOrd="0" presId="urn:microsoft.com/office/officeart/2005/8/layout/hList1"/>
    <dgm:cxn modelId="{CF39A3F0-68CB-4397-9592-DE55FA123EFD}" srcId="{BC60EC60-C001-42D0-8D48-0871B052C86F}" destId="{2B8713F2-9EFE-4DCF-B291-753E550F28CC}" srcOrd="2" destOrd="0" parTransId="{28A40FDA-C3FE-44AB-BA6E-2723C65A0C66}" sibTransId="{192B52B9-7D1F-41ED-A801-08C16C628455}"/>
    <dgm:cxn modelId="{778DBCF2-1AE7-4957-A1CD-EB3E3D01B793}" type="presOf" srcId="{4DA9CF03-D301-4C08-8562-B54D406887D7}" destId="{7AEA36EA-0F8C-466E-89E2-4185D4579F10}" srcOrd="0" destOrd="0" presId="urn:microsoft.com/office/officeart/2005/8/layout/hList1"/>
    <dgm:cxn modelId="{A53C0FFB-2753-4CA9-861E-43D0B8E62314}" type="presOf" srcId="{C0779D7F-3830-4CA5-B84A-0C23DA5BC8B0}" destId="{DA1B78A2-81B4-40F4-97F2-84E1616DBC57}" srcOrd="0" destOrd="0" presId="urn:microsoft.com/office/officeart/2005/8/layout/hList1"/>
    <dgm:cxn modelId="{CEA6A4FB-A1BB-48E5-BC87-F442EC2EF59B}" type="presOf" srcId="{644AB81A-1A79-438D-B750-38EDBD17A073}" destId="{588865B0-8542-4AE1-9F73-FC4A5CA69A9D}" srcOrd="0" destOrd="7" presId="urn:microsoft.com/office/officeart/2005/8/layout/hList1"/>
    <dgm:cxn modelId="{224E84FF-100F-4682-8AC3-6AD683696F59}" srcId="{C0779D7F-3830-4CA5-B84A-0C23DA5BC8B0}" destId="{66BA5B52-7A6E-4CF4-A781-0AB3811847FF}" srcOrd="2" destOrd="0" parTransId="{027E9AD2-7529-4651-83EC-90254AE651FC}" sibTransId="{A45A973E-914C-4581-8603-9584FF670B93}"/>
    <dgm:cxn modelId="{EFDC6D17-CD70-4C20-98CA-7B8795C74B25}" type="presParOf" srcId="{B70F4587-68BA-43DD-AF84-950588C470DA}" destId="{5E3869DC-9FF2-447A-B585-1BCB6D5BACAC}" srcOrd="0" destOrd="0" presId="urn:microsoft.com/office/officeart/2005/8/layout/hList1"/>
    <dgm:cxn modelId="{895440C3-8E4A-4302-AA72-D1216C97CFA3}" type="presParOf" srcId="{5E3869DC-9FF2-447A-B585-1BCB6D5BACAC}" destId="{5C52934C-4F1D-4420-BABF-C95213C7B56A}" srcOrd="0" destOrd="0" presId="urn:microsoft.com/office/officeart/2005/8/layout/hList1"/>
    <dgm:cxn modelId="{8C6D96FC-5CE1-41A7-B336-6356FC687ECA}" type="presParOf" srcId="{5E3869DC-9FF2-447A-B585-1BCB6D5BACAC}" destId="{588865B0-8542-4AE1-9F73-FC4A5CA69A9D}" srcOrd="1" destOrd="0" presId="urn:microsoft.com/office/officeart/2005/8/layout/hList1"/>
    <dgm:cxn modelId="{74AD0496-7D71-4A48-9AA8-510E04C83FD1}" type="presParOf" srcId="{B70F4587-68BA-43DD-AF84-950588C470DA}" destId="{5B2C24A7-793C-4443-BEA2-5B48AB8FABBF}" srcOrd="1" destOrd="0" presId="urn:microsoft.com/office/officeart/2005/8/layout/hList1"/>
    <dgm:cxn modelId="{7F801EE7-5189-4ED6-B175-441AD1D1CE2A}" type="presParOf" srcId="{B70F4587-68BA-43DD-AF84-950588C470DA}" destId="{12F22A32-2CC7-4170-99D6-E5AFBDF6BE73}" srcOrd="2" destOrd="0" presId="urn:microsoft.com/office/officeart/2005/8/layout/hList1"/>
    <dgm:cxn modelId="{1CA78F5D-D73E-4CA2-B6C2-C472592F9F7B}" type="presParOf" srcId="{12F22A32-2CC7-4170-99D6-E5AFBDF6BE73}" destId="{CAC6C112-D55C-447B-8EEB-7C40F96A6E97}" srcOrd="0" destOrd="0" presId="urn:microsoft.com/office/officeart/2005/8/layout/hList1"/>
    <dgm:cxn modelId="{ECB2A6CC-B5BD-4AFC-B363-F70371236EC0}" type="presParOf" srcId="{12F22A32-2CC7-4170-99D6-E5AFBDF6BE73}" destId="{7AEA36EA-0F8C-466E-89E2-4185D4579F10}" srcOrd="1" destOrd="0" presId="urn:microsoft.com/office/officeart/2005/8/layout/hList1"/>
    <dgm:cxn modelId="{F6387E58-F04D-4DFC-90B9-14DB784C07BF}" type="presParOf" srcId="{B70F4587-68BA-43DD-AF84-950588C470DA}" destId="{17CA2908-AB05-4B7D-8641-EBC2C143EA86}" srcOrd="3" destOrd="0" presId="urn:microsoft.com/office/officeart/2005/8/layout/hList1"/>
    <dgm:cxn modelId="{859A38CB-D700-4C54-BA11-C9AC149CD195}" type="presParOf" srcId="{B70F4587-68BA-43DD-AF84-950588C470DA}" destId="{B8873C75-B985-41C7-BB62-C278695BBC29}" srcOrd="4" destOrd="0" presId="urn:microsoft.com/office/officeart/2005/8/layout/hList1"/>
    <dgm:cxn modelId="{389E41B8-BAFD-4C4A-93EB-F733E4FA5A0E}" type="presParOf" srcId="{B8873C75-B985-41C7-BB62-C278695BBC29}" destId="{DA1B78A2-81B4-40F4-97F2-84E1616DBC57}" srcOrd="0" destOrd="0" presId="urn:microsoft.com/office/officeart/2005/8/layout/hList1"/>
    <dgm:cxn modelId="{D2ECFA65-0E08-4E1A-8072-56FCD955579A}" type="presParOf" srcId="{B8873C75-B985-41C7-BB62-C278695BBC29}" destId="{44357D5C-5CFE-4A14-9959-7AAA61EE91CE}" srcOrd="1" destOrd="0" presId="urn:microsoft.com/office/officeart/2005/8/layout/hList1"/>
    <dgm:cxn modelId="{A82BB445-063A-43EB-91AE-1BB9D2508845}" type="presParOf" srcId="{B70F4587-68BA-43DD-AF84-950588C470DA}" destId="{0F74B8A2-536E-4E49-82A1-C8BE5E95AA52}" srcOrd="5" destOrd="0" presId="urn:microsoft.com/office/officeart/2005/8/layout/hList1"/>
    <dgm:cxn modelId="{E1D08E53-4F57-40CA-BB03-E08B890921D0}" type="presParOf" srcId="{B70F4587-68BA-43DD-AF84-950588C470DA}" destId="{949C9998-718F-4898-8BF5-D26F8CFD7776}" srcOrd="6" destOrd="0" presId="urn:microsoft.com/office/officeart/2005/8/layout/hList1"/>
    <dgm:cxn modelId="{5487FAAB-D8B9-4986-819F-CBF15B9402EC}" type="presParOf" srcId="{949C9998-718F-4898-8BF5-D26F8CFD7776}" destId="{A0FF330C-3405-4234-BFD3-986BAFF3A90A}" srcOrd="0" destOrd="0" presId="urn:microsoft.com/office/officeart/2005/8/layout/hList1"/>
    <dgm:cxn modelId="{67EA20CC-A6D6-4B56-A150-ECA38CDDEF07}" type="presParOf" srcId="{949C9998-718F-4898-8BF5-D26F8CFD7776}" destId="{022CE106-825A-4C78-A80A-AEC9BC4C6A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FA8424-0523-4844-9A83-76FA8270C5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DC5C3F5-C957-4ACA-AD42-E5B8FB3916EF}">
      <dgm:prSet/>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dgm:spPr>
      <dgm:t>
        <a:bodyPr/>
        <a:lstStyle/>
        <a:p>
          <a:r>
            <a:rPr lang="en-US" baseline="0" dirty="0">
              <a:solidFill>
                <a:schemeClr val="tx1"/>
              </a:solidFill>
            </a:rPr>
            <a:t>Initially we stored the code every session weekly on the cloud/OneDrive so that everyone has access to it.</a:t>
          </a:r>
          <a:endParaRPr lang="en-US" dirty="0">
            <a:solidFill>
              <a:schemeClr val="tx1"/>
            </a:solidFill>
          </a:endParaRPr>
        </a:p>
      </dgm:t>
    </dgm:pt>
    <dgm:pt modelId="{6DC71DAB-5F72-401E-AAAC-999D1BAB1F50}" type="parTrans" cxnId="{AC36A74D-C6A0-49A9-8BDC-CA926148EF2E}">
      <dgm:prSet/>
      <dgm:spPr/>
      <dgm:t>
        <a:bodyPr/>
        <a:lstStyle/>
        <a:p>
          <a:endParaRPr lang="en-US"/>
        </a:p>
      </dgm:t>
    </dgm:pt>
    <dgm:pt modelId="{9B81B19E-EA2B-4E07-8458-B766AF47127C}" type="sibTrans" cxnId="{AC36A74D-C6A0-49A9-8BDC-CA926148EF2E}">
      <dgm:prSet/>
      <dgm:spPr/>
      <dgm:t>
        <a:bodyPr/>
        <a:lstStyle/>
        <a:p>
          <a:endParaRPr lang="en-US"/>
        </a:p>
      </dgm:t>
    </dgm:pt>
    <dgm:pt modelId="{3EE2B3B5-22F3-401F-B5CE-89A8F5882ACF}">
      <dgm:prSet/>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dgm:spPr>
      <dgm:t>
        <a:bodyPr/>
        <a:lstStyle/>
        <a:p>
          <a:r>
            <a:rPr lang="en-US" baseline="0" dirty="0">
              <a:solidFill>
                <a:schemeClr val="tx1"/>
              </a:solidFill>
            </a:rPr>
            <a:t>Later we migrated to maintain the code in </a:t>
          </a:r>
          <a:r>
            <a:rPr lang="en-US" baseline="0" dirty="0" err="1">
              <a:solidFill>
                <a:schemeClr val="tx1"/>
              </a:solidFill>
            </a:rPr>
            <a:t>Github</a:t>
          </a:r>
          <a:r>
            <a:rPr lang="en-US" baseline="0" dirty="0">
              <a:solidFill>
                <a:schemeClr val="tx1"/>
              </a:solidFill>
            </a:rPr>
            <a:t> which helped us with version controlling to be able to return to the prior code versions in case of any failures.</a:t>
          </a:r>
          <a:endParaRPr lang="en-US" dirty="0">
            <a:solidFill>
              <a:schemeClr val="tx1"/>
            </a:solidFill>
          </a:endParaRPr>
        </a:p>
      </dgm:t>
    </dgm:pt>
    <dgm:pt modelId="{E5AC1C71-9DCF-494A-9701-F4969954104F}" type="parTrans" cxnId="{81CB5637-08A9-47E1-A70D-921C8338B46C}">
      <dgm:prSet/>
      <dgm:spPr/>
      <dgm:t>
        <a:bodyPr/>
        <a:lstStyle/>
        <a:p>
          <a:endParaRPr lang="en-US"/>
        </a:p>
      </dgm:t>
    </dgm:pt>
    <dgm:pt modelId="{3E51708A-1FFE-4739-A74A-54A4589D3A47}" type="sibTrans" cxnId="{81CB5637-08A9-47E1-A70D-921C8338B46C}">
      <dgm:prSet/>
      <dgm:spPr/>
      <dgm:t>
        <a:bodyPr/>
        <a:lstStyle/>
        <a:p>
          <a:endParaRPr lang="en-US"/>
        </a:p>
      </dgm:t>
    </dgm:pt>
    <dgm:pt modelId="{1641C435-B006-4951-91D7-D6D7D569CC2F}" type="pres">
      <dgm:prSet presAssocID="{77FA8424-0523-4844-9A83-76FA8270C591}" presName="linear" presStyleCnt="0">
        <dgm:presLayoutVars>
          <dgm:animLvl val="lvl"/>
          <dgm:resizeHandles val="exact"/>
        </dgm:presLayoutVars>
      </dgm:prSet>
      <dgm:spPr/>
    </dgm:pt>
    <dgm:pt modelId="{C6C7160D-CF55-4F2F-8BF6-0FAB3D619DA2}" type="pres">
      <dgm:prSet presAssocID="{7DC5C3F5-C957-4ACA-AD42-E5B8FB3916EF}" presName="parentText" presStyleLbl="node1" presStyleIdx="0" presStyleCnt="2">
        <dgm:presLayoutVars>
          <dgm:chMax val="0"/>
          <dgm:bulletEnabled val="1"/>
        </dgm:presLayoutVars>
      </dgm:prSet>
      <dgm:spPr/>
    </dgm:pt>
    <dgm:pt modelId="{1D6CA2AC-E50F-41F9-A58E-9ADFC0A11B68}" type="pres">
      <dgm:prSet presAssocID="{9B81B19E-EA2B-4E07-8458-B766AF47127C}" presName="spacer" presStyleCnt="0"/>
      <dgm:spPr/>
    </dgm:pt>
    <dgm:pt modelId="{01E234A0-87F6-4C0B-9685-16869039D86A}" type="pres">
      <dgm:prSet presAssocID="{3EE2B3B5-22F3-401F-B5CE-89A8F5882ACF}" presName="parentText" presStyleLbl="node1" presStyleIdx="1" presStyleCnt="2">
        <dgm:presLayoutVars>
          <dgm:chMax val="0"/>
          <dgm:bulletEnabled val="1"/>
        </dgm:presLayoutVars>
      </dgm:prSet>
      <dgm:spPr/>
    </dgm:pt>
  </dgm:ptLst>
  <dgm:cxnLst>
    <dgm:cxn modelId="{81CB5637-08A9-47E1-A70D-921C8338B46C}" srcId="{77FA8424-0523-4844-9A83-76FA8270C591}" destId="{3EE2B3B5-22F3-401F-B5CE-89A8F5882ACF}" srcOrd="1" destOrd="0" parTransId="{E5AC1C71-9DCF-494A-9701-F4969954104F}" sibTransId="{3E51708A-1FFE-4739-A74A-54A4589D3A47}"/>
    <dgm:cxn modelId="{AC36A74D-C6A0-49A9-8BDC-CA926148EF2E}" srcId="{77FA8424-0523-4844-9A83-76FA8270C591}" destId="{7DC5C3F5-C957-4ACA-AD42-E5B8FB3916EF}" srcOrd="0" destOrd="0" parTransId="{6DC71DAB-5F72-401E-AAAC-999D1BAB1F50}" sibTransId="{9B81B19E-EA2B-4E07-8458-B766AF47127C}"/>
    <dgm:cxn modelId="{C364B759-FD39-42D5-9B1A-4518EA972741}" type="presOf" srcId="{77FA8424-0523-4844-9A83-76FA8270C591}" destId="{1641C435-B006-4951-91D7-D6D7D569CC2F}" srcOrd="0" destOrd="0" presId="urn:microsoft.com/office/officeart/2005/8/layout/vList2"/>
    <dgm:cxn modelId="{F0D56070-7B46-4EC4-B743-BD829453AB76}" type="presOf" srcId="{3EE2B3B5-22F3-401F-B5CE-89A8F5882ACF}" destId="{01E234A0-87F6-4C0B-9685-16869039D86A}" srcOrd="0" destOrd="0" presId="urn:microsoft.com/office/officeart/2005/8/layout/vList2"/>
    <dgm:cxn modelId="{79106EA3-9E4E-4473-8B14-AE47F0976E9B}" type="presOf" srcId="{7DC5C3F5-C957-4ACA-AD42-E5B8FB3916EF}" destId="{C6C7160D-CF55-4F2F-8BF6-0FAB3D619DA2}" srcOrd="0" destOrd="0" presId="urn:microsoft.com/office/officeart/2005/8/layout/vList2"/>
    <dgm:cxn modelId="{4E1BC8A5-226C-4BD7-93B4-633F1F7C17F3}" type="presParOf" srcId="{1641C435-B006-4951-91D7-D6D7D569CC2F}" destId="{C6C7160D-CF55-4F2F-8BF6-0FAB3D619DA2}" srcOrd="0" destOrd="0" presId="urn:microsoft.com/office/officeart/2005/8/layout/vList2"/>
    <dgm:cxn modelId="{0F96B3F0-D294-4E60-B748-D180A0992729}" type="presParOf" srcId="{1641C435-B006-4951-91D7-D6D7D569CC2F}" destId="{1D6CA2AC-E50F-41F9-A58E-9ADFC0A11B68}" srcOrd="1" destOrd="0" presId="urn:microsoft.com/office/officeart/2005/8/layout/vList2"/>
    <dgm:cxn modelId="{DCB8C479-81BA-4ED5-BEBA-FDF8AD19ECB7}" type="presParOf" srcId="{1641C435-B006-4951-91D7-D6D7D569CC2F}" destId="{01E234A0-87F6-4C0B-9685-16869039D86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C6CA72-CD98-465D-8597-467BB7B265EE}" type="doc">
      <dgm:prSet loTypeId="urn:microsoft.com/office/officeart/2016/7/layout/LinearArrowProcessNumbered" loCatId="process" qsTypeId="urn:microsoft.com/office/officeart/2005/8/quickstyle/simple4" qsCatId="simple" csTypeId="urn:microsoft.com/office/officeart/2005/8/colors/colorful2" csCatId="colorful" phldr="1"/>
      <dgm:spPr/>
      <dgm:t>
        <a:bodyPr/>
        <a:lstStyle/>
        <a:p>
          <a:endParaRPr lang="en-US"/>
        </a:p>
      </dgm:t>
    </dgm:pt>
    <dgm:pt modelId="{6EE37203-F47B-409B-A379-A1E12C65401C}">
      <dgm:prSet phldrT="[Text]" custT="1"/>
      <dgm:spPr/>
      <dgm:t>
        <a:bodyPr/>
        <a:lstStyle/>
        <a:p>
          <a:r>
            <a:rPr lang="en-US" sz="1600" dirty="0"/>
            <a:t>Zone 1</a:t>
          </a:r>
        </a:p>
      </dgm:t>
    </dgm:pt>
    <dgm:pt modelId="{E8ACED25-3231-40CF-A69C-F6ED125D27BD}" type="parTrans" cxnId="{98F1B1F9-2147-4CB2-B98D-6F6410DF87F5}">
      <dgm:prSet/>
      <dgm:spPr/>
      <dgm:t>
        <a:bodyPr/>
        <a:lstStyle/>
        <a:p>
          <a:endParaRPr lang="en-US"/>
        </a:p>
      </dgm:t>
    </dgm:pt>
    <dgm:pt modelId="{3EF22EF6-3CAA-4D5C-8F6A-B3EAE782AA9B}" type="sibTrans" cxnId="{98F1B1F9-2147-4CB2-B98D-6F6410DF87F5}">
      <dgm:prSet phldrT="1" phldr="0"/>
      <dgm:spPr/>
      <dgm:t>
        <a:bodyPr/>
        <a:lstStyle/>
        <a:p>
          <a:r>
            <a:rPr lang="en-US"/>
            <a:t>1</a:t>
          </a:r>
          <a:endParaRPr lang="en-US" dirty="0"/>
        </a:p>
      </dgm:t>
    </dgm:pt>
    <dgm:pt modelId="{A8880C4E-8313-469A-BA82-2D3661AC5ED0}">
      <dgm:prSet phldrT="[Text]" custT="1"/>
      <dgm:spPr/>
      <dgm:t>
        <a:bodyPr/>
        <a:lstStyle/>
        <a:p>
          <a:r>
            <a:rPr lang="en-US" sz="1600" dirty="0"/>
            <a:t>Watch TV - 20</a:t>
          </a:r>
        </a:p>
      </dgm:t>
    </dgm:pt>
    <dgm:pt modelId="{A843EB4F-3030-45F0-AFA5-695D6571DFC5}" type="parTrans" cxnId="{DFE4572D-244C-4800-998F-B21C2285148F}">
      <dgm:prSet/>
      <dgm:spPr/>
      <dgm:t>
        <a:bodyPr/>
        <a:lstStyle/>
        <a:p>
          <a:endParaRPr lang="en-US"/>
        </a:p>
      </dgm:t>
    </dgm:pt>
    <dgm:pt modelId="{1678EDC5-F3A3-4107-AAA8-D378497C3551}" type="sibTrans" cxnId="{DFE4572D-244C-4800-998F-B21C2285148F}">
      <dgm:prSet/>
      <dgm:spPr/>
      <dgm:t>
        <a:bodyPr/>
        <a:lstStyle/>
        <a:p>
          <a:endParaRPr lang="en-US"/>
        </a:p>
      </dgm:t>
    </dgm:pt>
    <dgm:pt modelId="{40C2A5A2-B43E-4FF0-95D9-EB6D2751ECD1}">
      <dgm:prSet phldrT="[Text]" custT="1"/>
      <dgm:spPr/>
      <dgm:t>
        <a:bodyPr/>
        <a:lstStyle/>
        <a:p>
          <a:r>
            <a:rPr lang="en-US" sz="1600" dirty="0"/>
            <a:t>Max Points: 70</a:t>
          </a:r>
        </a:p>
      </dgm:t>
    </dgm:pt>
    <dgm:pt modelId="{3CF9D80F-938E-4D84-9309-1A40752CA94E}" type="parTrans" cxnId="{C0B9FDEC-301E-4FDE-8146-6E77D6C94DF3}">
      <dgm:prSet/>
      <dgm:spPr/>
      <dgm:t>
        <a:bodyPr/>
        <a:lstStyle/>
        <a:p>
          <a:endParaRPr lang="en-US"/>
        </a:p>
      </dgm:t>
    </dgm:pt>
    <dgm:pt modelId="{4A11A95D-92F4-4FF5-918D-D221581B3549}" type="sibTrans" cxnId="{C0B9FDEC-301E-4FDE-8146-6E77D6C94DF3}">
      <dgm:prSet/>
      <dgm:spPr/>
      <dgm:t>
        <a:bodyPr/>
        <a:lstStyle/>
        <a:p>
          <a:endParaRPr lang="en-US"/>
        </a:p>
      </dgm:t>
    </dgm:pt>
    <dgm:pt modelId="{699BD5F9-653C-46CD-AE38-E6E69E9DB08C}">
      <dgm:prSet phldrT="[Text]" custT="1"/>
      <dgm:spPr/>
      <dgm:t>
        <a:bodyPr/>
        <a:lstStyle/>
        <a:p>
          <a:r>
            <a:rPr lang="en-US" sz="1600" dirty="0"/>
            <a:t>Zone 2</a:t>
          </a:r>
        </a:p>
      </dgm:t>
    </dgm:pt>
    <dgm:pt modelId="{3A787039-8BB2-4321-87E9-C9A905A0514F}" type="parTrans" cxnId="{5185410E-CC93-4376-97C0-BEBB86E436F3}">
      <dgm:prSet/>
      <dgm:spPr/>
      <dgm:t>
        <a:bodyPr/>
        <a:lstStyle/>
        <a:p>
          <a:endParaRPr lang="en-US"/>
        </a:p>
      </dgm:t>
    </dgm:pt>
    <dgm:pt modelId="{6D9B89CB-A6FC-4D71-83E2-188190E7662D}" type="sibTrans" cxnId="{5185410E-CC93-4376-97C0-BEBB86E436F3}">
      <dgm:prSet phldrT="2" phldr="0"/>
      <dgm:spPr/>
      <dgm:t>
        <a:bodyPr/>
        <a:lstStyle/>
        <a:p>
          <a:r>
            <a:rPr lang="en-US"/>
            <a:t>2</a:t>
          </a:r>
        </a:p>
      </dgm:t>
    </dgm:pt>
    <dgm:pt modelId="{921B6E55-3AF8-4F99-8A17-CBE752F412DF}">
      <dgm:prSet phldrT="[Text]" custT="1"/>
      <dgm:spPr/>
      <dgm:t>
        <a:bodyPr/>
        <a:lstStyle/>
        <a:p>
          <a:r>
            <a:rPr lang="en-US" sz="1600" dirty="0"/>
            <a:t>Toy Factory--25</a:t>
          </a:r>
        </a:p>
      </dgm:t>
    </dgm:pt>
    <dgm:pt modelId="{88D9FA77-F9AF-484E-AA13-3CEBFBDA7DA4}" type="parTrans" cxnId="{D1D0B6C7-5E52-422B-9685-9B4364A50090}">
      <dgm:prSet/>
      <dgm:spPr/>
      <dgm:t>
        <a:bodyPr/>
        <a:lstStyle/>
        <a:p>
          <a:endParaRPr lang="en-US"/>
        </a:p>
      </dgm:t>
    </dgm:pt>
    <dgm:pt modelId="{84944936-42E2-41BA-B2EA-D17D22932E17}" type="sibTrans" cxnId="{D1D0B6C7-5E52-422B-9685-9B4364A50090}">
      <dgm:prSet/>
      <dgm:spPr/>
      <dgm:t>
        <a:bodyPr/>
        <a:lstStyle/>
        <a:p>
          <a:endParaRPr lang="en-US"/>
        </a:p>
      </dgm:t>
    </dgm:pt>
    <dgm:pt modelId="{37657281-1E76-4E2F-ACD8-6CF47B60DCE5}">
      <dgm:prSet phldrT="[Text]" custT="1"/>
      <dgm:spPr/>
      <dgm:t>
        <a:bodyPr/>
        <a:lstStyle/>
        <a:p>
          <a:r>
            <a:rPr lang="en-US" sz="1600" dirty="0"/>
            <a:t>Build Dinosaur-30</a:t>
          </a:r>
        </a:p>
      </dgm:t>
    </dgm:pt>
    <dgm:pt modelId="{FE7D8701-D2DB-4376-8AA2-B7C050B37FA1}" type="parTrans" cxnId="{FF360FD3-0761-4E9A-A1BA-400A974067DA}">
      <dgm:prSet/>
      <dgm:spPr/>
      <dgm:t>
        <a:bodyPr/>
        <a:lstStyle/>
        <a:p>
          <a:endParaRPr lang="en-US"/>
        </a:p>
      </dgm:t>
    </dgm:pt>
    <dgm:pt modelId="{DE3D68BB-5C99-4056-A196-82E828B1F502}" type="sibTrans" cxnId="{FF360FD3-0761-4E9A-A1BA-400A974067DA}">
      <dgm:prSet/>
      <dgm:spPr/>
      <dgm:t>
        <a:bodyPr/>
        <a:lstStyle/>
        <a:p>
          <a:endParaRPr lang="en-US"/>
        </a:p>
      </dgm:t>
    </dgm:pt>
    <dgm:pt modelId="{41180287-F52D-41D1-8AD1-35988747FDFD}">
      <dgm:prSet phldrT="[Text]"/>
      <dgm:spPr/>
      <dgm:t>
        <a:bodyPr/>
        <a:lstStyle/>
        <a:p>
          <a:r>
            <a:rPr lang="en-US" sz="2600"/>
            <a:t>Zone 3</a:t>
          </a:r>
        </a:p>
      </dgm:t>
    </dgm:pt>
    <dgm:pt modelId="{0C8B4E93-B8DD-4B4F-976F-61430C7C5BEF}" type="parTrans" cxnId="{A0C47A2D-1750-4269-ABA3-A8AD0113534F}">
      <dgm:prSet/>
      <dgm:spPr/>
      <dgm:t>
        <a:bodyPr/>
        <a:lstStyle/>
        <a:p>
          <a:endParaRPr lang="en-US"/>
        </a:p>
      </dgm:t>
    </dgm:pt>
    <dgm:pt modelId="{713907CC-6228-4A0B-BEB7-192490F828FB}" type="sibTrans" cxnId="{A0C47A2D-1750-4269-ABA3-A8AD0113534F}">
      <dgm:prSet phldrT="3" phldr="0"/>
      <dgm:spPr/>
      <dgm:t>
        <a:bodyPr/>
        <a:lstStyle/>
        <a:p>
          <a:r>
            <a:rPr lang="en-US"/>
            <a:t>3</a:t>
          </a:r>
        </a:p>
      </dgm:t>
    </dgm:pt>
    <dgm:pt modelId="{AD278107-7486-4E9C-8555-359F034F9DE4}">
      <dgm:prSet phldrT="[Text]" custT="1"/>
      <dgm:spPr/>
      <dgm:t>
        <a:bodyPr/>
        <a:lstStyle/>
        <a:p>
          <a:r>
            <a:rPr lang="en-US" sz="1600" dirty="0"/>
            <a:t>Innovation Model-10</a:t>
          </a:r>
        </a:p>
      </dgm:t>
    </dgm:pt>
    <dgm:pt modelId="{A6248C32-2ECA-411E-ACD7-661F968EC913}" type="parTrans" cxnId="{48223CC6-1A15-46EF-840E-05F1A12680DA}">
      <dgm:prSet/>
      <dgm:spPr/>
      <dgm:t>
        <a:bodyPr/>
        <a:lstStyle/>
        <a:p>
          <a:endParaRPr lang="en-US"/>
        </a:p>
      </dgm:t>
    </dgm:pt>
    <dgm:pt modelId="{9E374A8E-81C2-4CFF-809A-F33742B3D8CF}" type="sibTrans" cxnId="{48223CC6-1A15-46EF-840E-05F1A12680DA}">
      <dgm:prSet/>
      <dgm:spPr/>
      <dgm:t>
        <a:bodyPr/>
        <a:lstStyle/>
        <a:p>
          <a:endParaRPr lang="en-US"/>
        </a:p>
      </dgm:t>
    </dgm:pt>
    <dgm:pt modelId="{6847A224-AB5B-40BC-A264-068D8FBCD8E3}">
      <dgm:prSet phldrT="[Text]"/>
      <dgm:spPr/>
      <dgm:t>
        <a:bodyPr/>
        <a:lstStyle/>
        <a:p>
          <a:r>
            <a:rPr lang="en-US" dirty="0"/>
            <a:t>Zone 4</a:t>
          </a:r>
        </a:p>
      </dgm:t>
    </dgm:pt>
    <dgm:pt modelId="{B04A5445-F6DB-48C4-AFB4-77EC1073477D}" type="parTrans" cxnId="{87C20DD7-5F7F-4B37-B601-601AE43D7DA2}">
      <dgm:prSet/>
      <dgm:spPr/>
      <dgm:t>
        <a:bodyPr/>
        <a:lstStyle/>
        <a:p>
          <a:endParaRPr lang="en-US"/>
        </a:p>
      </dgm:t>
    </dgm:pt>
    <dgm:pt modelId="{4C020CB0-7D16-4924-80B1-82B83AC93814}" type="sibTrans" cxnId="{87C20DD7-5F7F-4B37-B601-601AE43D7DA2}">
      <dgm:prSet phldrT="4" phldr="0"/>
      <dgm:spPr/>
      <dgm:t>
        <a:bodyPr/>
        <a:lstStyle/>
        <a:p>
          <a:r>
            <a:rPr lang="en-US"/>
            <a:t>4</a:t>
          </a:r>
        </a:p>
      </dgm:t>
    </dgm:pt>
    <dgm:pt modelId="{568D6B50-EED3-4427-94B5-7AF420876D52}">
      <dgm:prSet phldrT="[Text]"/>
      <dgm:spPr/>
      <dgm:t>
        <a:bodyPr/>
        <a:lstStyle/>
        <a:p>
          <a:r>
            <a:rPr lang="en-US" dirty="0"/>
            <a:t>Oil Platform-25</a:t>
          </a:r>
        </a:p>
      </dgm:t>
    </dgm:pt>
    <dgm:pt modelId="{3B769EDC-13D7-4392-A9AC-517EA0EC133C}" type="parTrans" cxnId="{EAE67CD3-455C-43CE-A6A0-7E48F9A45C5B}">
      <dgm:prSet/>
      <dgm:spPr/>
      <dgm:t>
        <a:bodyPr/>
        <a:lstStyle/>
        <a:p>
          <a:endParaRPr lang="en-US"/>
        </a:p>
      </dgm:t>
    </dgm:pt>
    <dgm:pt modelId="{0141315E-6B50-4D04-833C-2493CC4901CB}" type="sibTrans" cxnId="{EAE67CD3-455C-43CE-A6A0-7E48F9A45C5B}">
      <dgm:prSet/>
      <dgm:spPr/>
      <dgm:t>
        <a:bodyPr/>
        <a:lstStyle/>
        <a:p>
          <a:endParaRPr lang="en-US"/>
        </a:p>
      </dgm:t>
    </dgm:pt>
    <dgm:pt modelId="{D0CBE7DE-4ADF-4D42-805D-89867B019447}">
      <dgm:prSet phldrT="[Text]" custT="1"/>
      <dgm:spPr/>
      <dgm:t>
        <a:bodyPr/>
        <a:lstStyle/>
        <a:p>
          <a:r>
            <a:rPr lang="en-US" sz="1600" dirty="0"/>
            <a:t>Wind Turbine - 30</a:t>
          </a:r>
        </a:p>
      </dgm:t>
    </dgm:pt>
    <dgm:pt modelId="{F8A19865-1796-4668-84CB-CBC92C00F671}" type="parTrans" cxnId="{7E601984-A026-477B-811A-F90C15302D3F}">
      <dgm:prSet/>
      <dgm:spPr/>
      <dgm:t>
        <a:bodyPr/>
        <a:lstStyle/>
        <a:p>
          <a:endParaRPr lang="en-US"/>
        </a:p>
      </dgm:t>
    </dgm:pt>
    <dgm:pt modelId="{D21D5B2A-958B-4A78-A1DB-5DD8D5398C74}" type="sibTrans" cxnId="{7E601984-A026-477B-811A-F90C15302D3F}">
      <dgm:prSet/>
      <dgm:spPr/>
      <dgm:t>
        <a:bodyPr/>
        <a:lstStyle/>
        <a:p>
          <a:endParaRPr lang="en-US"/>
        </a:p>
      </dgm:t>
    </dgm:pt>
    <dgm:pt modelId="{43861775-07E2-4CC4-A76C-BFEF29F08F7A}">
      <dgm:prSet phldrT="[Text]" custT="1"/>
      <dgm:spPr/>
      <dgm:t>
        <a:bodyPr/>
        <a:lstStyle/>
        <a:p>
          <a:r>
            <a:rPr lang="en-US" sz="1600" dirty="0"/>
            <a:t>Hybrid car - 20</a:t>
          </a:r>
        </a:p>
      </dgm:t>
    </dgm:pt>
    <dgm:pt modelId="{8D1EDB92-33CE-4ACD-86B6-16ED628DAF99}" type="parTrans" cxnId="{1AD33D11-662D-4245-9CE4-FBAE845230C6}">
      <dgm:prSet/>
      <dgm:spPr/>
      <dgm:t>
        <a:bodyPr/>
        <a:lstStyle/>
        <a:p>
          <a:endParaRPr lang="en-US"/>
        </a:p>
      </dgm:t>
    </dgm:pt>
    <dgm:pt modelId="{F53ADF40-3B6B-42FE-964A-CECE0FE6D6DE}" type="sibTrans" cxnId="{1AD33D11-662D-4245-9CE4-FBAE845230C6}">
      <dgm:prSet/>
      <dgm:spPr/>
      <dgm:t>
        <a:bodyPr/>
        <a:lstStyle/>
        <a:p>
          <a:endParaRPr lang="en-US"/>
        </a:p>
      </dgm:t>
    </dgm:pt>
    <dgm:pt modelId="{CB3EEBEE-C81B-408D-95DC-769E6355AF61}">
      <dgm:prSet phldrT="[Text]" custT="1"/>
      <dgm:spPr/>
      <dgm:t>
        <a:bodyPr/>
        <a:lstStyle/>
        <a:p>
          <a:r>
            <a:rPr lang="en-US" sz="1600" dirty="0"/>
            <a:t>Grab Rechargeable Battery for the Dinosaur</a:t>
          </a:r>
        </a:p>
      </dgm:t>
    </dgm:pt>
    <dgm:pt modelId="{E7009044-299D-43EB-88C3-F4A2FC3DF547}" type="parTrans" cxnId="{54BB23B2-AA94-4468-ADD9-250953EA53AD}">
      <dgm:prSet/>
      <dgm:spPr/>
      <dgm:t>
        <a:bodyPr/>
        <a:lstStyle/>
        <a:p>
          <a:endParaRPr lang="en-US"/>
        </a:p>
      </dgm:t>
    </dgm:pt>
    <dgm:pt modelId="{BA974D33-94EF-4DED-8F95-64D4BCF2C32B}" type="sibTrans" cxnId="{54BB23B2-AA94-4468-ADD9-250953EA53AD}">
      <dgm:prSet/>
      <dgm:spPr/>
      <dgm:t>
        <a:bodyPr/>
        <a:lstStyle/>
        <a:p>
          <a:endParaRPr lang="en-US"/>
        </a:p>
      </dgm:t>
    </dgm:pt>
    <dgm:pt modelId="{A5322308-F9DB-4650-B5C7-12836636A49B}">
      <dgm:prSet phldrT="[Text]" custT="1"/>
      <dgm:spPr/>
      <dgm:t>
        <a:bodyPr/>
        <a:lstStyle/>
        <a:p>
          <a:r>
            <a:rPr lang="en-US" sz="1600" dirty="0"/>
            <a:t>Power Plant-25</a:t>
          </a:r>
        </a:p>
      </dgm:t>
    </dgm:pt>
    <dgm:pt modelId="{0469FC1E-3404-49E3-BFE5-761D29F19021}" type="parTrans" cxnId="{3E3D622C-3B10-41B6-8E53-8D412D47B747}">
      <dgm:prSet/>
      <dgm:spPr/>
      <dgm:t>
        <a:bodyPr/>
        <a:lstStyle/>
        <a:p>
          <a:endParaRPr lang="en-US"/>
        </a:p>
      </dgm:t>
    </dgm:pt>
    <dgm:pt modelId="{319F41FB-6DF7-40F8-9952-2EAFED244302}" type="sibTrans" cxnId="{3E3D622C-3B10-41B6-8E53-8D412D47B747}">
      <dgm:prSet/>
      <dgm:spPr/>
      <dgm:t>
        <a:bodyPr/>
        <a:lstStyle/>
        <a:p>
          <a:endParaRPr lang="en-US"/>
        </a:p>
      </dgm:t>
    </dgm:pt>
    <dgm:pt modelId="{6DF82901-756F-4ACB-B075-C44816C9CCBF}">
      <dgm:prSet phldrT="[Text]" custT="1"/>
      <dgm:spPr/>
      <dgm:t>
        <a:bodyPr/>
        <a:lstStyle/>
        <a:p>
          <a:r>
            <a:rPr lang="en-US" sz="1600" dirty="0"/>
            <a:t>Hydroelectric Dam-20</a:t>
          </a:r>
        </a:p>
      </dgm:t>
    </dgm:pt>
    <dgm:pt modelId="{28CE7418-CDAB-4C25-B09B-BEB5334209A8}" type="parTrans" cxnId="{70A96CCD-EC6F-494D-B298-67011028911C}">
      <dgm:prSet/>
      <dgm:spPr/>
      <dgm:t>
        <a:bodyPr/>
        <a:lstStyle/>
        <a:p>
          <a:endParaRPr lang="en-US"/>
        </a:p>
      </dgm:t>
    </dgm:pt>
    <dgm:pt modelId="{445CD018-E5F3-4A12-A795-E6E9B56A410C}" type="sibTrans" cxnId="{70A96CCD-EC6F-494D-B298-67011028911C}">
      <dgm:prSet/>
      <dgm:spPr/>
      <dgm:t>
        <a:bodyPr/>
        <a:lstStyle/>
        <a:p>
          <a:endParaRPr lang="en-US"/>
        </a:p>
      </dgm:t>
    </dgm:pt>
    <dgm:pt modelId="{72FBEC91-B29D-48F9-81A1-335BF50022E9}">
      <dgm:prSet phldrT="[Text]" custT="1"/>
      <dgm:spPr/>
      <dgm:t>
        <a:bodyPr/>
        <a:lstStyle/>
        <a:p>
          <a:r>
            <a:rPr lang="en-US" sz="1600" dirty="0"/>
            <a:t>Smart Grid-20+10</a:t>
          </a:r>
        </a:p>
      </dgm:t>
    </dgm:pt>
    <dgm:pt modelId="{AC2615CA-1BE1-4061-B2B4-5B37EE9BC731}" type="parTrans" cxnId="{0415391B-4227-4C6F-A3A2-1DA0B1C57C0D}">
      <dgm:prSet/>
      <dgm:spPr/>
      <dgm:t>
        <a:bodyPr/>
        <a:lstStyle/>
        <a:p>
          <a:endParaRPr lang="en-US"/>
        </a:p>
      </dgm:t>
    </dgm:pt>
    <dgm:pt modelId="{3C95CD49-0291-4451-B49F-3611E50B8C08}" type="sibTrans" cxnId="{0415391B-4227-4C6F-A3A2-1DA0B1C57C0D}">
      <dgm:prSet/>
      <dgm:spPr/>
      <dgm:t>
        <a:bodyPr/>
        <a:lstStyle/>
        <a:p>
          <a:endParaRPr lang="en-US"/>
        </a:p>
      </dgm:t>
    </dgm:pt>
    <dgm:pt modelId="{D458199D-5FA5-4CA5-9E67-149E4BDC4D45}">
      <dgm:prSet phldrT="[Text]" custT="1"/>
      <dgm:spPr/>
      <dgm:t>
        <a:bodyPr/>
        <a:lstStyle/>
        <a:p>
          <a:r>
            <a:rPr lang="en-US" sz="1600" dirty="0"/>
            <a:t>Water Reservoir-15</a:t>
          </a:r>
        </a:p>
      </dgm:t>
    </dgm:pt>
    <dgm:pt modelId="{C456558D-850E-4C07-A076-1A3E47809A72}" type="parTrans" cxnId="{84C72DBC-912D-4817-B5F8-464C7CEF2ED5}">
      <dgm:prSet/>
      <dgm:spPr/>
      <dgm:t>
        <a:bodyPr/>
        <a:lstStyle/>
        <a:p>
          <a:endParaRPr lang="en-US"/>
        </a:p>
      </dgm:t>
    </dgm:pt>
    <dgm:pt modelId="{B3E806EF-51A2-4A51-87C7-E5B53E215583}" type="sibTrans" cxnId="{84C72DBC-912D-4817-B5F8-464C7CEF2ED5}">
      <dgm:prSet/>
      <dgm:spPr/>
      <dgm:t>
        <a:bodyPr/>
        <a:lstStyle/>
        <a:p>
          <a:endParaRPr lang="en-US"/>
        </a:p>
      </dgm:t>
    </dgm:pt>
    <dgm:pt modelId="{BB328EE5-7297-4A5B-827E-05284D7C2996}">
      <dgm:prSet phldrT="[Text]" custT="1"/>
      <dgm:spPr/>
      <dgm:t>
        <a:bodyPr/>
        <a:lstStyle/>
        <a:p>
          <a:r>
            <a:rPr lang="en-US" sz="1600" dirty="0"/>
            <a:t>Solar Farm-20</a:t>
          </a:r>
        </a:p>
      </dgm:t>
    </dgm:pt>
    <dgm:pt modelId="{2AE22A30-5A25-478B-B8A5-6D2863A198A0}" type="parTrans" cxnId="{9A96260D-DFE1-4368-86B7-E668A2B5F225}">
      <dgm:prSet/>
      <dgm:spPr/>
      <dgm:t>
        <a:bodyPr/>
        <a:lstStyle/>
        <a:p>
          <a:endParaRPr lang="en-US"/>
        </a:p>
      </dgm:t>
    </dgm:pt>
    <dgm:pt modelId="{FAEBCC88-5879-4F37-998B-97AA37D7B07D}" type="sibTrans" cxnId="{9A96260D-DFE1-4368-86B7-E668A2B5F225}">
      <dgm:prSet/>
      <dgm:spPr/>
      <dgm:t>
        <a:bodyPr/>
        <a:lstStyle/>
        <a:p>
          <a:endParaRPr lang="en-US"/>
        </a:p>
      </dgm:t>
    </dgm:pt>
    <dgm:pt modelId="{0501E542-ECBE-424F-A075-4DAA75572382}">
      <dgm:prSet phldrT="[Text]"/>
      <dgm:spPr/>
      <dgm:t>
        <a:bodyPr/>
        <a:lstStyle/>
        <a:p>
          <a:r>
            <a:rPr lang="en-US" dirty="0"/>
            <a:t>Energy Storage-35</a:t>
          </a:r>
        </a:p>
      </dgm:t>
    </dgm:pt>
    <dgm:pt modelId="{C5812F1A-B306-4C05-9380-DFA99AAB0EA6}" type="parTrans" cxnId="{EC8AF69B-323C-48A4-B296-3133AE23BA02}">
      <dgm:prSet/>
      <dgm:spPr/>
      <dgm:t>
        <a:bodyPr/>
        <a:lstStyle/>
        <a:p>
          <a:endParaRPr lang="en-US"/>
        </a:p>
      </dgm:t>
    </dgm:pt>
    <dgm:pt modelId="{768AE335-4FEF-4397-A434-AAC4EA2E2A05}" type="sibTrans" cxnId="{EC8AF69B-323C-48A4-B296-3133AE23BA02}">
      <dgm:prSet/>
      <dgm:spPr/>
      <dgm:t>
        <a:bodyPr/>
        <a:lstStyle/>
        <a:p>
          <a:endParaRPr lang="en-US"/>
        </a:p>
      </dgm:t>
    </dgm:pt>
    <dgm:pt modelId="{20F6DFAB-90E3-4152-82A5-00576F5E7026}">
      <dgm:prSet phldrT="[Text]"/>
      <dgm:spPr/>
      <dgm:t>
        <a:bodyPr/>
        <a:lstStyle/>
        <a:p>
          <a:r>
            <a:rPr lang="en-US" dirty="0"/>
            <a:t>Power to X: 15</a:t>
          </a:r>
        </a:p>
      </dgm:t>
    </dgm:pt>
    <dgm:pt modelId="{0203583C-7E06-4F1B-8334-7A9FF9FEB67A}" type="parTrans" cxnId="{232BE0DF-E0F4-432E-8AA7-9E0809EF9752}">
      <dgm:prSet/>
      <dgm:spPr/>
      <dgm:t>
        <a:bodyPr/>
        <a:lstStyle/>
        <a:p>
          <a:endParaRPr lang="en-US"/>
        </a:p>
      </dgm:t>
    </dgm:pt>
    <dgm:pt modelId="{2AA28831-F908-4FD8-B143-37795DBB9425}" type="sibTrans" cxnId="{232BE0DF-E0F4-432E-8AA7-9E0809EF9752}">
      <dgm:prSet/>
      <dgm:spPr/>
      <dgm:t>
        <a:bodyPr/>
        <a:lstStyle/>
        <a:p>
          <a:endParaRPr lang="en-US"/>
        </a:p>
      </dgm:t>
    </dgm:pt>
    <dgm:pt modelId="{1D1AC37C-C827-4635-B73B-DCCAD5451A2A}">
      <dgm:prSet phldrT="[Text]"/>
      <dgm:spPr/>
      <dgm:t>
        <a:bodyPr/>
        <a:lstStyle/>
        <a:p>
          <a:r>
            <a:rPr lang="en-US" dirty="0"/>
            <a:t>Zone 5</a:t>
          </a:r>
        </a:p>
      </dgm:t>
    </dgm:pt>
    <dgm:pt modelId="{D946D2F8-DC04-485C-9E1C-3C3AF833EDC5}" type="parTrans" cxnId="{022FB1E8-C96D-458E-B430-6562FF513B9D}">
      <dgm:prSet/>
      <dgm:spPr/>
      <dgm:t>
        <a:bodyPr/>
        <a:lstStyle/>
        <a:p>
          <a:endParaRPr lang="en-US"/>
        </a:p>
      </dgm:t>
    </dgm:pt>
    <dgm:pt modelId="{87BAE02A-1A51-4181-B7F3-CDBD165CC828}" type="sibTrans" cxnId="{022FB1E8-C96D-458E-B430-6562FF513B9D}">
      <dgm:prSet phldrT="5" phldr="0"/>
      <dgm:spPr/>
      <dgm:t>
        <a:bodyPr/>
        <a:lstStyle/>
        <a:p>
          <a:r>
            <a:rPr lang="en-US"/>
            <a:t>5</a:t>
          </a:r>
        </a:p>
      </dgm:t>
    </dgm:pt>
    <dgm:pt modelId="{737C4C32-7F97-49FA-ABE7-3A4116289100}">
      <dgm:prSet phldrT="[Text]" custT="1"/>
      <dgm:spPr/>
      <dgm:t>
        <a:bodyPr/>
        <a:lstStyle/>
        <a:p>
          <a:r>
            <a:rPr lang="en-US" sz="1600" dirty="0"/>
            <a:t>Max Points: 100</a:t>
          </a:r>
        </a:p>
      </dgm:t>
    </dgm:pt>
    <dgm:pt modelId="{88B8CD79-9F8D-4994-B614-A812465A66C7}" type="parTrans" cxnId="{1CD170D5-7859-47AE-AF95-20B6F4E71A8B}">
      <dgm:prSet/>
      <dgm:spPr/>
      <dgm:t>
        <a:bodyPr/>
        <a:lstStyle/>
        <a:p>
          <a:endParaRPr lang="en-US"/>
        </a:p>
      </dgm:t>
    </dgm:pt>
    <dgm:pt modelId="{CCFA38FB-7DBB-49B1-B80A-1F01B88A7106}" type="sibTrans" cxnId="{1CD170D5-7859-47AE-AF95-20B6F4E71A8B}">
      <dgm:prSet/>
      <dgm:spPr/>
      <dgm:t>
        <a:bodyPr/>
        <a:lstStyle/>
        <a:p>
          <a:endParaRPr lang="en-US"/>
        </a:p>
      </dgm:t>
    </dgm:pt>
    <dgm:pt modelId="{7A6D9069-36E2-471E-9BD4-7B7BF2B9AF68}">
      <dgm:prSet phldrT="[Text]" custT="1"/>
      <dgm:spPr/>
      <dgm:t>
        <a:bodyPr/>
        <a:lstStyle/>
        <a:p>
          <a:r>
            <a:rPr lang="en-US" sz="1600" dirty="0"/>
            <a:t>Max Points:75</a:t>
          </a:r>
        </a:p>
      </dgm:t>
    </dgm:pt>
    <dgm:pt modelId="{CDED6715-8962-4303-BD0E-1A3B614ADC73}" type="parTrans" cxnId="{2D735AE9-A9EE-4B50-BB3D-9BFCDD7D3F01}">
      <dgm:prSet/>
      <dgm:spPr/>
      <dgm:t>
        <a:bodyPr/>
        <a:lstStyle/>
        <a:p>
          <a:endParaRPr lang="en-US"/>
        </a:p>
      </dgm:t>
    </dgm:pt>
    <dgm:pt modelId="{A3829A84-0F28-4DD7-A55C-3EAB4422D081}" type="sibTrans" cxnId="{2D735AE9-A9EE-4B50-BB3D-9BFCDD7D3F01}">
      <dgm:prSet/>
      <dgm:spPr/>
      <dgm:t>
        <a:bodyPr/>
        <a:lstStyle/>
        <a:p>
          <a:endParaRPr lang="en-US"/>
        </a:p>
      </dgm:t>
    </dgm:pt>
    <dgm:pt modelId="{8A76365C-5CB0-412F-AFF7-26BB10B5125E}">
      <dgm:prSet phldrT="[Text]"/>
      <dgm:spPr/>
      <dgm:t>
        <a:bodyPr/>
        <a:lstStyle/>
        <a:p>
          <a:r>
            <a:rPr lang="en-US" dirty="0"/>
            <a:t>Max Points: 75</a:t>
          </a:r>
        </a:p>
      </dgm:t>
    </dgm:pt>
    <dgm:pt modelId="{73864001-04BD-44C5-959B-F32FFC478A7B}" type="parTrans" cxnId="{F194DF66-E4B5-43FE-8A22-90B3CF6995DA}">
      <dgm:prSet/>
      <dgm:spPr/>
      <dgm:t>
        <a:bodyPr/>
        <a:lstStyle/>
        <a:p>
          <a:endParaRPr lang="en-US"/>
        </a:p>
      </dgm:t>
    </dgm:pt>
    <dgm:pt modelId="{A79D69DF-962C-46AC-96BC-0AC2BE19AB31}" type="sibTrans" cxnId="{F194DF66-E4B5-43FE-8A22-90B3CF6995DA}">
      <dgm:prSet/>
      <dgm:spPr/>
      <dgm:t>
        <a:bodyPr/>
        <a:lstStyle/>
        <a:p>
          <a:endParaRPr lang="en-US"/>
        </a:p>
      </dgm:t>
    </dgm:pt>
    <dgm:pt modelId="{D30AB5FD-6556-43B9-B9D5-0DEA77A56919}">
      <dgm:prSet phldrT="[Text]"/>
      <dgm:spPr/>
      <dgm:t>
        <a:bodyPr/>
        <a:lstStyle/>
        <a:p>
          <a:r>
            <a:rPr lang="en-US" dirty="0"/>
            <a:t>Zone 6</a:t>
          </a:r>
        </a:p>
      </dgm:t>
    </dgm:pt>
    <dgm:pt modelId="{A30D0062-FBFE-4A59-9701-ED28BD84EAA6}" type="parTrans" cxnId="{A7B16C46-DE98-4096-AB75-90C0043C10E8}">
      <dgm:prSet/>
      <dgm:spPr/>
      <dgm:t>
        <a:bodyPr/>
        <a:lstStyle/>
        <a:p>
          <a:endParaRPr lang="en-US"/>
        </a:p>
      </dgm:t>
    </dgm:pt>
    <dgm:pt modelId="{947F840E-920B-458E-B442-724007BC6002}" type="sibTrans" cxnId="{A7B16C46-DE98-4096-AB75-90C0043C10E8}">
      <dgm:prSet phldrT="6" phldr="0"/>
      <dgm:spPr/>
      <dgm:t>
        <a:bodyPr/>
        <a:lstStyle/>
        <a:p>
          <a:r>
            <a:rPr lang="en-US"/>
            <a:t>6</a:t>
          </a:r>
        </a:p>
      </dgm:t>
    </dgm:pt>
    <dgm:pt modelId="{8CB43DE1-0AA5-4A2E-995F-802DF260EEB3}" type="pres">
      <dgm:prSet presAssocID="{56C6CA72-CD98-465D-8597-467BB7B265EE}" presName="linearFlow" presStyleCnt="0">
        <dgm:presLayoutVars>
          <dgm:dir/>
          <dgm:animLvl val="lvl"/>
          <dgm:resizeHandles val="exact"/>
        </dgm:presLayoutVars>
      </dgm:prSet>
      <dgm:spPr/>
    </dgm:pt>
    <dgm:pt modelId="{EBC264F8-F3F1-4823-9A85-4E9DB0729854}" type="pres">
      <dgm:prSet presAssocID="{6EE37203-F47B-409B-A379-A1E12C65401C}" presName="compositeNode" presStyleCnt="0"/>
      <dgm:spPr/>
    </dgm:pt>
    <dgm:pt modelId="{677EF624-F148-47B9-A41D-F02C2D6E319B}" type="pres">
      <dgm:prSet presAssocID="{6EE37203-F47B-409B-A379-A1E12C65401C}" presName="parTx" presStyleLbl="node1" presStyleIdx="0" presStyleCnt="0">
        <dgm:presLayoutVars>
          <dgm:chMax val="0"/>
          <dgm:chPref val="0"/>
          <dgm:bulletEnabled val="1"/>
        </dgm:presLayoutVars>
      </dgm:prSet>
      <dgm:spPr/>
    </dgm:pt>
    <dgm:pt modelId="{2DA8D446-B104-4A8C-BCFA-6889A027CBAD}" type="pres">
      <dgm:prSet presAssocID="{6EE37203-F47B-409B-A379-A1E12C65401C}" presName="parSh" presStyleCnt="0"/>
      <dgm:spPr/>
    </dgm:pt>
    <dgm:pt modelId="{C0180FB4-5400-4D6A-8142-12200FB21808}" type="pres">
      <dgm:prSet presAssocID="{6EE37203-F47B-409B-A379-A1E12C65401C}" presName="lineNode" presStyleLbl="alignAccFollowNode1" presStyleIdx="0" presStyleCnt="18"/>
      <dgm:spPr/>
    </dgm:pt>
    <dgm:pt modelId="{5DE4C4AA-F489-42F0-A8B7-54771739C339}" type="pres">
      <dgm:prSet presAssocID="{6EE37203-F47B-409B-A379-A1E12C65401C}" presName="lineArrowNode" presStyleLbl="alignAccFollowNode1" presStyleIdx="1" presStyleCnt="18"/>
      <dgm:spPr/>
    </dgm:pt>
    <dgm:pt modelId="{6841C717-093F-4D55-86FF-73A234BE0512}" type="pres">
      <dgm:prSet presAssocID="{3EF22EF6-3CAA-4D5C-8F6A-B3EAE782AA9B}" presName="sibTransNodeCircle" presStyleLbl="alignNode1" presStyleIdx="0" presStyleCnt="6">
        <dgm:presLayoutVars>
          <dgm:chMax val="0"/>
          <dgm:bulletEnabled/>
        </dgm:presLayoutVars>
      </dgm:prSet>
      <dgm:spPr/>
    </dgm:pt>
    <dgm:pt modelId="{5A066FF3-335E-4379-8C49-738782F9BE82}" type="pres">
      <dgm:prSet presAssocID="{3EF22EF6-3CAA-4D5C-8F6A-B3EAE782AA9B}" presName="spacerBetweenCircleAndCallout" presStyleCnt="0">
        <dgm:presLayoutVars/>
      </dgm:prSet>
      <dgm:spPr/>
    </dgm:pt>
    <dgm:pt modelId="{DC37BB04-C432-46B9-B1AC-44F266682741}" type="pres">
      <dgm:prSet presAssocID="{6EE37203-F47B-409B-A379-A1E12C65401C}" presName="nodeText" presStyleLbl="alignAccFollowNode1" presStyleIdx="2" presStyleCnt="18" custScaleY="100000" custLinFactNeighborY="1051">
        <dgm:presLayoutVars>
          <dgm:bulletEnabled val="1"/>
        </dgm:presLayoutVars>
      </dgm:prSet>
      <dgm:spPr/>
    </dgm:pt>
    <dgm:pt modelId="{FE8A80BD-B809-4DDB-8EAB-8AD79DE91A9E}" type="pres">
      <dgm:prSet presAssocID="{3EF22EF6-3CAA-4D5C-8F6A-B3EAE782AA9B}" presName="sibTransComposite" presStyleCnt="0"/>
      <dgm:spPr/>
    </dgm:pt>
    <dgm:pt modelId="{73FA76E4-E3EC-4E90-BCEB-1CBF762DACEA}" type="pres">
      <dgm:prSet presAssocID="{699BD5F9-653C-46CD-AE38-E6E69E9DB08C}" presName="compositeNode" presStyleCnt="0"/>
      <dgm:spPr/>
    </dgm:pt>
    <dgm:pt modelId="{CFFDACF9-E1FF-4B38-B861-80E1635ECAFD}" type="pres">
      <dgm:prSet presAssocID="{699BD5F9-653C-46CD-AE38-E6E69E9DB08C}" presName="parTx" presStyleLbl="node1" presStyleIdx="0" presStyleCnt="0">
        <dgm:presLayoutVars>
          <dgm:chMax val="0"/>
          <dgm:chPref val="0"/>
          <dgm:bulletEnabled val="1"/>
        </dgm:presLayoutVars>
      </dgm:prSet>
      <dgm:spPr/>
    </dgm:pt>
    <dgm:pt modelId="{6433B508-4404-4BAD-ABC6-888E0745DCB9}" type="pres">
      <dgm:prSet presAssocID="{699BD5F9-653C-46CD-AE38-E6E69E9DB08C}" presName="parSh" presStyleCnt="0"/>
      <dgm:spPr/>
    </dgm:pt>
    <dgm:pt modelId="{20AABC46-AC31-4732-879A-C1DCC17D65BB}" type="pres">
      <dgm:prSet presAssocID="{699BD5F9-653C-46CD-AE38-E6E69E9DB08C}" presName="lineNode" presStyleLbl="alignAccFollowNode1" presStyleIdx="3" presStyleCnt="18"/>
      <dgm:spPr/>
    </dgm:pt>
    <dgm:pt modelId="{18654AE2-E98A-469E-9E72-828984712281}" type="pres">
      <dgm:prSet presAssocID="{699BD5F9-653C-46CD-AE38-E6E69E9DB08C}" presName="lineArrowNode" presStyleLbl="alignAccFollowNode1" presStyleIdx="4" presStyleCnt="18"/>
      <dgm:spPr/>
    </dgm:pt>
    <dgm:pt modelId="{7BB3B9B6-520D-4BF1-83F6-BA4BE023E29C}" type="pres">
      <dgm:prSet presAssocID="{6D9B89CB-A6FC-4D71-83E2-188190E7662D}" presName="sibTransNodeCircle" presStyleLbl="alignNode1" presStyleIdx="1" presStyleCnt="6">
        <dgm:presLayoutVars>
          <dgm:chMax val="0"/>
          <dgm:bulletEnabled/>
        </dgm:presLayoutVars>
      </dgm:prSet>
      <dgm:spPr/>
    </dgm:pt>
    <dgm:pt modelId="{B8CF9AE2-02C2-433C-AD94-22BBCA3EAEAF}" type="pres">
      <dgm:prSet presAssocID="{6D9B89CB-A6FC-4D71-83E2-188190E7662D}" presName="spacerBetweenCircleAndCallout" presStyleCnt="0">
        <dgm:presLayoutVars/>
      </dgm:prSet>
      <dgm:spPr/>
    </dgm:pt>
    <dgm:pt modelId="{9AD96A00-E320-4166-8B9D-0DEC46EDA7D9}" type="pres">
      <dgm:prSet presAssocID="{699BD5F9-653C-46CD-AE38-E6E69E9DB08C}" presName="nodeText" presStyleLbl="alignAccFollowNode1" presStyleIdx="5" presStyleCnt="18" custScaleX="110097">
        <dgm:presLayoutVars>
          <dgm:bulletEnabled val="1"/>
        </dgm:presLayoutVars>
      </dgm:prSet>
      <dgm:spPr/>
    </dgm:pt>
    <dgm:pt modelId="{84FFDED2-A38B-4FDB-B08E-CEB4911E027F}" type="pres">
      <dgm:prSet presAssocID="{6D9B89CB-A6FC-4D71-83E2-188190E7662D}" presName="sibTransComposite" presStyleCnt="0"/>
      <dgm:spPr/>
    </dgm:pt>
    <dgm:pt modelId="{A436FCF2-39BA-444E-BC67-A1EB5F8EEDB0}" type="pres">
      <dgm:prSet presAssocID="{41180287-F52D-41D1-8AD1-35988747FDFD}" presName="compositeNode" presStyleCnt="0"/>
      <dgm:spPr/>
    </dgm:pt>
    <dgm:pt modelId="{2EBD7011-3FA2-46B5-A5B1-044B81E1502C}" type="pres">
      <dgm:prSet presAssocID="{41180287-F52D-41D1-8AD1-35988747FDFD}" presName="parTx" presStyleLbl="node1" presStyleIdx="0" presStyleCnt="0">
        <dgm:presLayoutVars>
          <dgm:chMax val="0"/>
          <dgm:chPref val="0"/>
          <dgm:bulletEnabled val="1"/>
        </dgm:presLayoutVars>
      </dgm:prSet>
      <dgm:spPr/>
    </dgm:pt>
    <dgm:pt modelId="{E2039A92-8D03-4E70-B120-ECB78268D95A}" type="pres">
      <dgm:prSet presAssocID="{41180287-F52D-41D1-8AD1-35988747FDFD}" presName="parSh" presStyleCnt="0"/>
      <dgm:spPr/>
    </dgm:pt>
    <dgm:pt modelId="{4EE3EC24-064B-430E-A852-F00F6274C52F}" type="pres">
      <dgm:prSet presAssocID="{41180287-F52D-41D1-8AD1-35988747FDFD}" presName="lineNode" presStyleLbl="alignAccFollowNode1" presStyleIdx="6" presStyleCnt="18"/>
      <dgm:spPr/>
    </dgm:pt>
    <dgm:pt modelId="{CF39B98E-37CE-444D-83A1-8AD2A376B6EC}" type="pres">
      <dgm:prSet presAssocID="{41180287-F52D-41D1-8AD1-35988747FDFD}" presName="lineArrowNode" presStyleLbl="alignAccFollowNode1" presStyleIdx="7" presStyleCnt="18"/>
      <dgm:spPr/>
    </dgm:pt>
    <dgm:pt modelId="{DAB97669-6401-40C8-B9DF-DCED961A0305}" type="pres">
      <dgm:prSet presAssocID="{713907CC-6228-4A0B-BEB7-192490F828FB}" presName="sibTransNodeCircle" presStyleLbl="alignNode1" presStyleIdx="2" presStyleCnt="6">
        <dgm:presLayoutVars>
          <dgm:chMax val="0"/>
          <dgm:bulletEnabled/>
        </dgm:presLayoutVars>
      </dgm:prSet>
      <dgm:spPr/>
    </dgm:pt>
    <dgm:pt modelId="{3F911953-B3A9-4AA7-A07A-336AD3CDC76B}" type="pres">
      <dgm:prSet presAssocID="{713907CC-6228-4A0B-BEB7-192490F828FB}" presName="spacerBetweenCircleAndCallout" presStyleCnt="0">
        <dgm:presLayoutVars/>
      </dgm:prSet>
      <dgm:spPr/>
    </dgm:pt>
    <dgm:pt modelId="{ED615D88-7130-4085-A240-DE7B237CF144}" type="pres">
      <dgm:prSet presAssocID="{41180287-F52D-41D1-8AD1-35988747FDFD}" presName="nodeText" presStyleLbl="alignAccFollowNode1" presStyleIdx="8" presStyleCnt="18" custScaleX="108072">
        <dgm:presLayoutVars>
          <dgm:bulletEnabled val="1"/>
        </dgm:presLayoutVars>
      </dgm:prSet>
      <dgm:spPr/>
    </dgm:pt>
    <dgm:pt modelId="{6FCC6652-62DB-44FC-B5F6-9A620E8EDE0F}" type="pres">
      <dgm:prSet presAssocID="{713907CC-6228-4A0B-BEB7-192490F828FB}" presName="sibTransComposite" presStyleCnt="0"/>
      <dgm:spPr/>
    </dgm:pt>
    <dgm:pt modelId="{FAA3B5FC-64DB-459F-A613-80B44E59F156}" type="pres">
      <dgm:prSet presAssocID="{6847A224-AB5B-40BC-A264-068D8FBCD8E3}" presName="compositeNode" presStyleCnt="0"/>
      <dgm:spPr/>
    </dgm:pt>
    <dgm:pt modelId="{4207D8BF-0197-42D3-8B22-69D4D65B5550}" type="pres">
      <dgm:prSet presAssocID="{6847A224-AB5B-40BC-A264-068D8FBCD8E3}" presName="parTx" presStyleLbl="node1" presStyleIdx="0" presStyleCnt="0">
        <dgm:presLayoutVars>
          <dgm:chMax val="0"/>
          <dgm:chPref val="0"/>
          <dgm:bulletEnabled val="1"/>
        </dgm:presLayoutVars>
      </dgm:prSet>
      <dgm:spPr/>
    </dgm:pt>
    <dgm:pt modelId="{111E813B-6A6C-4BC5-BDC8-A3967C7DC5F5}" type="pres">
      <dgm:prSet presAssocID="{6847A224-AB5B-40BC-A264-068D8FBCD8E3}" presName="parSh" presStyleCnt="0"/>
      <dgm:spPr/>
    </dgm:pt>
    <dgm:pt modelId="{487BCCA5-D272-4A67-9D19-C424E16DA3AC}" type="pres">
      <dgm:prSet presAssocID="{6847A224-AB5B-40BC-A264-068D8FBCD8E3}" presName="lineNode" presStyleLbl="alignAccFollowNode1" presStyleIdx="9" presStyleCnt="18"/>
      <dgm:spPr/>
    </dgm:pt>
    <dgm:pt modelId="{71B82631-4F34-4BD9-AA82-9C6392BE492D}" type="pres">
      <dgm:prSet presAssocID="{6847A224-AB5B-40BC-A264-068D8FBCD8E3}" presName="lineArrowNode" presStyleLbl="alignAccFollowNode1" presStyleIdx="10" presStyleCnt="18"/>
      <dgm:spPr/>
    </dgm:pt>
    <dgm:pt modelId="{B552DCF4-7296-49F3-9683-FCA3664EAC59}" type="pres">
      <dgm:prSet presAssocID="{4C020CB0-7D16-4924-80B1-82B83AC93814}" presName="sibTransNodeCircle" presStyleLbl="alignNode1" presStyleIdx="3" presStyleCnt="6">
        <dgm:presLayoutVars>
          <dgm:chMax val="0"/>
          <dgm:bulletEnabled/>
        </dgm:presLayoutVars>
      </dgm:prSet>
      <dgm:spPr/>
    </dgm:pt>
    <dgm:pt modelId="{E8CFF770-B7C7-4649-85C3-C0E6E58F9894}" type="pres">
      <dgm:prSet presAssocID="{4C020CB0-7D16-4924-80B1-82B83AC93814}" presName="spacerBetweenCircleAndCallout" presStyleCnt="0">
        <dgm:presLayoutVars/>
      </dgm:prSet>
      <dgm:spPr/>
    </dgm:pt>
    <dgm:pt modelId="{DABBD636-9FD6-4F35-9B72-9407055CE073}" type="pres">
      <dgm:prSet presAssocID="{6847A224-AB5B-40BC-A264-068D8FBCD8E3}" presName="nodeText" presStyleLbl="alignAccFollowNode1" presStyleIdx="11" presStyleCnt="18" custScaleX="111002" custScaleY="100000">
        <dgm:presLayoutVars>
          <dgm:bulletEnabled val="1"/>
        </dgm:presLayoutVars>
      </dgm:prSet>
      <dgm:spPr/>
    </dgm:pt>
    <dgm:pt modelId="{AFCC20CA-3E84-44E0-A7F3-C6FD9DC324CA}" type="pres">
      <dgm:prSet presAssocID="{4C020CB0-7D16-4924-80B1-82B83AC93814}" presName="sibTransComposite" presStyleCnt="0"/>
      <dgm:spPr/>
    </dgm:pt>
    <dgm:pt modelId="{70671C3C-CEB1-4187-95F5-43EE1B81F063}" type="pres">
      <dgm:prSet presAssocID="{1D1AC37C-C827-4635-B73B-DCCAD5451A2A}" presName="compositeNode" presStyleCnt="0"/>
      <dgm:spPr/>
    </dgm:pt>
    <dgm:pt modelId="{D0128A2A-3591-45F6-995F-E6BC5E530476}" type="pres">
      <dgm:prSet presAssocID="{1D1AC37C-C827-4635-B73B-DCCAD5451A2A}" presName="parTx" presStyleLbl="node1" presStyleIdx="0" presStyleCnt="0">
        <dgm:presLayoutVars>
          <dgm:chMax val="0"/>
          <dgm:chPref val="0"/>
          <dgm:bulletEnabled val="1"/>
        </dgm:presLayoutVars>
      </dgm:prSet>
      <dgm:spPr/>
    </dgm:pt>
    <dgm:pt modelId="{0633C3C0-F739-4D03-856A-A6E8DC2F6D26}" type="pres">
      <dgm:prSet presAssocID="{1D1AC37C-C827-4635-B73B-DCCAD5451A2A}" presName="parSh" presStyleCnt="0"/>
      <dgm:spPr/>
    </dgm:pt>
    <dgm:pt modelId="{14C905BB-E9C7-451F-9E05-C92153D3D5C8}" type="pres">
      <dgm:prSet presAssocID="{1D1AC37C-C827-4635-B73B-DCCAD5451A2A}" presName="lineNode" presStyleLbl="alignAccFollowNode1" presStyleIdx="12" presStyleCnt="18"/>
      <dgm:spPr/>
    </dgm:pt>
    <dgm:pt modelId="{C27CB2F5-6696-47B5-B0DE-7198A4AFB50E}" type="pres">
      <dgm:prSet presAssocID="{1D1AC37C-C827-4635-B73B-DCCAD5451A2A}" presName="lineArrowNode" presStyleLbl="alignAccFollowNode1" presStyleIdx="13" presStyleCnt="18"/>
      <dgm:spPr/>
    </dgm:pt>
    <dgm:pt modelId="{7D418E1C-5A16-4C6B-B7CB-4F5A0D08A1E5}" type="pres">
      <dgm:prSet presAssocID="{87BAE02A-1A51-4181-B7F3-CDBD165CC828}" presName="sibTransNodeCircle" presStyleLbl="alignNode1" presStyleIdx="4" presStyleCnt="6">
        <dgm:presLayoutVars>
          <dgm:chMax val="0"/>
          <dgm:bulletEnabled/>
        </dgm:presLayoutVars>
      </dgm:prSet>
      <dgm:spPr/>
    </dgm:pt>
    <dgm:pt modelId="{370F0DAB-5A55-40BA-8C47-1E4C0E33DC52}" type="pres">
      <dgm:prSet presAssocID="{87BAE02A-1A51-4181-B7F3-CDBD165CC828}" presName="spacerBetweenCircleAndCallout" presStyleCnt="0">
        <dgm:presLayoutVars/>
      </dgm:prSet>
      <dgm:spPr/>
    </dgm:pt>
    <dgm:pt modelId="{45E33D21-464C-47A7-8A36-6950B39DD3EC}" type="pres">
      <dgm:prSet presAssocID="{1D1AC37C-C827-4635-B73B-DCCAD5451A2A}" presName="nodeText" presStyleLbl="alignAccFollowNode1" presStyleIdx="14" presStyleCnt="18">
        <dgm:presLayoutVars>
          <dgm:bulletEnabled val="1"/>
        </dgm:presLayoutVars>
      </dgm:prSet>
      <dgm:spPr/>
    </dgm:pt>
    <dgm:pt modelId="{A2DF9850-6298-455D-B3A9-703C595CF762}" type="pres">
      <dgm:prSet presAssocID="{87BAE02A-1A51-4181-B7F3-CDBD165CC828}" presName="sibTransComposite" presStyleCnt="0"/>
      <dgm:spPr/>
    </dgm:pt>
    <dgm:pt modelId="{4C9BB2BE-2227-42C3-A286-FA67C356479C}" type="pres">
      <dgm:prSet presAssocID="{D30AB5FD-6556-43B9-B9D5-0DEA77A56919}" presName="compositeNode" presStyleCnt="0"/>
      <dgm:spPr/>
    </dgm:pt>
    <dgm:pt modelId="{6D94C482-DE8B-4E73-A0D6-D1425473FBD8}" type="pres">
      <dgm:prSet presAssocID="{D30AB5FD-6556-43B9-B9D5-0DEA77A56919}" presName="parTx" presStyleLbl="node1" presStyleIdx="0" presStyleCnt="0">
        <dgm:presLayoutVars>
          <dgm:chMax val="0"/>
          <dgm:chPref val="0"/>
          <dgm:bulletEnabled val="1"/>
        </dgm:presLayoutVars>
      </dgm:prSet>
      <dgm:spPr/>
    </dgm:pt>
    <dgm:pt modelId="{E0DF68E5-5C89-43D7-BAAD-D6B6D1FF26B9}" type="pres">
      <dgm:prSet presAssocID="{D30AB5FD-6556-43B9-B9D5-0DEA77A56919}" presName="parSh" presStyleCnt="0"/>
      <dgm:spPr/>
    </dgm:pt>
    <dgm:pt modelId="{05FB95B2-EA91-484B-83A5-AE91DC91BE0C}" type="pres">
      <dgm:prSet presAssocID="{D30AB5FD-6556-43B9-B9D5-0DEA77A56919}" presName="lineNode" presStyleLbl="alignAccFollowNode1" presStyleIdx="15" presStyleCnt="18"/>
      <dgm:spPr/>
    </dgm:pt>
    <dgm:pt modelId="{A0A0E3C6-8897-4805-AF81-E719AE6B71EA}" type="pres">
      <dgm:prSet presAssocID="{D30AB5FD-6556-43B9-B9D5-0DEA77A56919}" presName="lineArrowNode" presStyleLbl="alignAccFollowNode1" presStyleIdx="16" presStyleCnt="18"/>
      <dgm:spPr/>
    </dgm:pt>
    <dgm:pt modelId="{32B3D1D2-88EC-4ED8-9EE8-8AA143C42D1A}" type="pres">
      <dgm:prSet presAssocID="{947F840E-920B-458E-B442-724007BC6002}" presName="sibTransNodeCircle" presStyleLbl="alignNode1" presStyleIdx="5" presStyleCnt="6">
        <dgm:presLayoutVars>
          <dgm:chMax val="0"/>
          <dgm:bulletEnabled/>
        </dgm:presLayoutVars>
      </dgm:prSet>
      <dgm:spPr/>
    </dgm:pt>
    <dgm:pt modelId="{30EEB1C3-EF01-4076-BE53-4EC6AC027E7B}" type="pres">
      <dgm:prSet presAssocID="{947F840E-920B-458E-B442-724007BC6002}" presName="spacerBetweenCircleAndCallout" presStyleCnt="0">
        <dgm:presLayoutVars/>
      </dgm:prSet>
      <dgm:spPr/>
    </dgm:pt>
    <dgm:pt modelId="{1E6BB906-720A-4462-AA2A-DC05330B68A5}" type="pres">
      <dgm:prSet presAssocID="{D30AB5FD-6556-43B9-B9D5-0DEA77A56919}" presName="nodeText" presStyleLbl="alignAccFollowNode1" presStyleIdx="17" presStyleCnt="18">
        <dgm:presLayoutVars>
          <dgm:bulletEnabled val="1"/>
        </dgm:presLayoutVars>
      </dgm:prSet>
      <dgm:spPr/>
    </dgm:pt>
  </dgm:ptLst>
  <dgm:cxnLst>
    <dgm:cxn modelId="{1C2B5901-F458-4D25-A945-2F217B8CAA25}" type="presOf" srcId="{921B6E55-3AF8-4F99-8A17-CBE752F412DF}" destId="{9AD96A00-E320-4166-8B9D-0DEC46EDA7D9}" srcOrd="0" destOrd="1" presId="urn:microsoft.com/office/officeart/2016/7/layout/LinearArrowProcessNumbered"/>
    <dgm:cxn modelId="{07D8AB0B-6F7E-4F9D-8EB4-0D6B5A9F764C}" type="presOf" srcId="{D30AB5FD-6556-43B9-B9D5-0DEA77A56919}" destId="{1E6BB906-720A-4462-AA2A-DC05330B68A5}" srcOrd="0" destOrd="0" presId="urn:microsoft.com/office/officeart/2016/7/layout/LinearArrowProcessNumbered"/>
    <dgm:cxn modelId="{9A96260D-DFE1-4368-86B7-E668A2B5F225}" srcId="{41180287-F52D-41D1-8AD1-35988747FDFD}" destId="{BB328EE5-7297-4A5B-827E-05284D7C2996}" srcOrd="3" destOrd="0" parTransId="{2AE22A30-5A25-478B-B8A5-6D2863A198A0}" sibTransId="{FAEBCC88-5879-4F37-998B-97AA37D7B07D}"/>
    <dgm:cxn modelId="{5185410E-CC93-4376-97C0-BEBB86E436F3}" srcId="{56C6CA72-CD98-465D-8597-467BB7B265EE}" destId="{699BD5F9-653C-46CD-AE38-E6E69E9DB08C}" srcOrd="1" destOrd="0" parTransId="{3A787039-8BB2-4321-87E9-C9A905A0514F}" sibTransId="{6D9B89CB-A6FC-4D71-83E2-188190E7662D}"/>
    <dgm:cxn modelId="{1AD33D11-662D-4245-9CE4-FBAE845230C6}" srcId="{6EE37203-F47B-409B-A379-A1E12C65401C}" destId="{43861775-07E2-4CC4-A76C-BFEF29F08F7A}" srcOrd="2" destOrd="0" parTransId="{8D1EDB92-33CE-4ACD-86B6-16ED628DAF99}" sibTransId="{F53ADF40-3B6B-42FE-964A-CECE0FE6D6DE}"/>
    <dgm:cxn modelId="{96E24C12-F412-4905-94D0-DE327BF4B1FA}" type="presOf" srcId="{A5322308-F9DB-4650-B5C7-12836636A49B}" destId="{9AD96A00-E320-4166-8B9D-0DEC46EDA7D9}" srcOrd="0" destOrd="2" presId="urn:microsoft.com/office/officeart/2016/7/layout/LinearArrowProcessNumbered"/>
    <dgm:cxn modelId="{0415391B-4227-4C6F-A3A2-1DA0B1C57C0D}" srcId="{41180287-F52D-41D1-8AD1-35988747FDFD}" destId="{72FBEC91-B29D-48F9-81A1-335BF50022E9}" srcOrd="1" destOrd="0" parTransId="{AC2615CA-1BE1-4061-B2B4-5B37EE9BC731}" sibTransId="{3C95CD49-0291-4451-B49F-3611E50B8C08}"/>
    <dgm:cxn modelId="{22BF8E1C-6AB1-4B4D-B78B-2CE1A18CD066}" type="presOf" srcId="{D0CBE7DE-4ADF-4D42-805D-89867B019447}" destId="{DC37BB04-C432-46B9-B1AC-44F266682741}" srcOrd="0" destOrd="2" presId="urn:microsoft.com/office/officeart/2016/7/layout/LinearArrowProcessNumbered"/>
    <dgm:cxn modelId="{3E3D622C-3B10-41B6-8E53-8D412D47B747}" srcId="{699BD5F9-653C-46CD-AE38-E6E69E9DB08C}" destId="{A5322308-F9DB-4650-B5C7-12836636A49B}" srcOrd="1" destOrd="0" parTransId="{0469FC1E-3404-49E3-BFE5-761D29F19021}" sibTransId="{319F41FB-6DF7-40F8-9952-2EAFED244302}"/>
    <dgm:cxn modelId="{DFE4572D-244C-4800-998F-B21C2285148F}" srcId="{6EE37203-F47B-409B-A379-A1E12C65401C}" destId="{A8880C4E-8313-469A-BA82-2D3661AC5ED0}" srcOrd="0" destOrd="0" parTransId="{A843EB4F-3030-45F0-AFA5-695D6571DFC5}" sibTransId="{1678EDC5-F3A3-4107-AAA8-D378497C3551}"/>
    <dgm:cxn modelId="{A0C47A2D-1750-4269-ABA3-A8AD0113534F}" srcId="{56C6CA72-CD98-465D-8597-467BB7B265EE}" destId="{41180287-F52D-41D1-8AD1-35988747FDFD}" srcOrd="2" destOrd="0" parTransId="{0C8B4E93-B8DD-4B4F-976F-61430C7C5BEF}" sibTransId="{713907CC-6228-4A0B-BEB7-192490F828FB}"/>
    <dgm:cxn modelId="{3192F938-396E-4B1A-AB52-9BCF38BABF1F}" type="presOf" srcId="{6EE37203-F47B-409B-A379-A1E12C65401C}" destId="{DC37BB04-C432-46B9-B1AC-44F266682741}" srcOrd="0" destOrd="0" presId="urn:microsoft.com/office/officeart/2016/7/layout/LinearArrowProcessNumbered"/>
    <dgm:cxn modelId="{A7B16C46-DE98-4096-AB75-90C0043C10E8}" srcId="{56C6CA72-CD98-465D-8597-467BB7B265EE}" destId="{D30AB5FD-6556-43B9-B9D5-0DEA77A56919}" srcOrd="5" destOrd="0" parTransId="{A30D0062-FBFE-4A59-9701-ED28BD84EAA6}" sibTransId="{947F840E-920B-458E-B442-724007BC6002}"/>
    <dgm:cxn modelId="{12D7155A-B9C6-4C61-A659-B5B52060CB05}" type="presOf" srcId="{BB328EE5-7297-4A5B-827E-05284D7C2996}" destId="{ED615D88-7130-4085-A240-DE7B237CF144}" srcOrd="0" destOrd="4" presId="urn:microsoft.com/office/officeart/2016/7/layout/LinearArrowProcessNumbered"/>
    <dgm:cxn modelId="{BD704A60-DA25-4B45-9638-A1D00B1ABD2D}" type="presOf" srcId="{699BD5F9-653C-46CD-AE38-E6E69E9DB08C}" destId="{9AD96A00-E320-4166-8B9D-0DEC46EDA7D9}" srcOrd="0" destOrd="0" presId="urn:microsoft.com/office/officeart/2016/7/layout/LinearArrowProcessNumbered"/>
    <dgm:cxn modelId="{5BD9F262-5B1C-497E-AC76-01187CF5D362}" type="presOf" srcId="{D458199D-5FA5-4CA5-9E67-149E4BDC4D45}" destId="{ED615D88-7130-4085-A240-DE7B237CF144}" srcOrd="0" destOrd="3" presId="urn:microsoft.com/office/officeart/2016/7/layout/LinearArrowProcessNumbered"/>
    <dgm:cxn modelId="{1E952E65-939A-4AB6-ADE6-E10FE8AFFA7C}" type="presOf" srcId="{947F840E-920B-458E-B442-724007BC6002}" destId="{32B3D1D2-88EC-4ED8-9EE8-8AA143C42D1A}" srcOrd="0" destOrd="0" presId="urn:microsoft.com/office/officeart/2016/7/layout/LinearArrowProcessNumbered"/>
    <dgm:cxn modelId="{F194DF66-E4B5-43FE-8A22-90B3CF6995DA}" srcId="{6847A224-AB5B-40BC-A264-068D8FBCD8E3}" destId="{8A76365C-5CB0-412F-AFF7-26BB10B5125E}" srcOrd="3" destOrd="0" parTransId="{73864001-04BD-44C5-959B-F32FFC478A7B}" sibTransId="{A79D69DF-962C-46AC-96BC-0AC2BE19AB31}"/>
    <dgm:cxn modelId="{B9B85871-5773-4BBB-8BF4-92BA725B705B}" type="presOf" srcId="{3EF22EF6-3CAA-4D5C-8F6A-B3EAE782AA9B}" destId="{6841C717-093F-4D55-86FF-73A234BE0512}" srcOrd="0" destOrd="0" presId="urn:microsoft.com/office/officeart/2016/7/layout/LinearArrowProcessNumbered"/>
    <dgm:cxn modelId="{40EC5D77-3366-469D-9322-7FF210CEAF8B}" type="presOf" srcId="{0501E542-ECBE-424F-A075-4DAA75572382}" destId="{DABBD636-9FD6-4F35-9B72-9407055CE073}" srcOrd="0" destOrd="2" presId="urn:microsoft.com/office/officeart/2016/7/layout/LinearArrowProcessNumbered"/>
    <dgm:cxn modelId="{E1AA1479-221A-4504-9EFF-F24EFBA43352}" type="presOf" srcId="{40C2A5A2-B43E-4FF0-95D9-EB6D2751ECD1}" destId="{DC37BB04-C432-46B9-B1AC-44F266682741}" srcOrd="0" destOrd="5" presId="urn:microsoft.com/office/officeart/2016/7/layout/LinearArrowProcessNumbered"/>
    <dgm:cxn modelId="{B940B67D-1550-4E96-B74A-3D58655568D6}" type="presOf" srcId="{6847A224-AB5B-40BC-A264-068D8FBCD8E3}" destId="{DABBD636-9FD6-4F35-9B72-9407055CE073}" srcOrd="0" destOrd="0" presId="urn:microsoft.com/office/officeart/2016/7/layout/LinearArrowProcessNumbered"/>
    <dgm:cxn modelId="{3B5A2E7F-256F-4AAA-B8B8-065E17B111BD}" type="presOf" srcId="{6DF82901-756F-4ACB-B075-C44816C9CCBF}" destId="{9AD96A00-E320-4166-8B9D-0DEC46EDA7D9}" srcOrd="0" destOrd="3" presId="urn:microsoft.com/office/officeart/2016/7/layout/LinearArrowProcessNumbered"/>
    <dgm:cxn modelId="{D2E14681-A388-4AB0-A67B-A7E333B7D91C}" type="presOf" srcId="{7A6D9069-36E2-471E-9BD4-7B7BF2B9AF68}" destId="{ED615D88-7130-4085-A240-DE7B237CF144}" srcOrd="0" destOrd="5" presId="urn:microsoft.com/office/officeart/2016/7/layout/LinearArrowProcessNumbered"/>
    <dgm:cxn modelId="{806CE681-AA0B-445E-BB53-E4AFFDE1E769}" type="presOf" srcId="{4C020CB0-7D16-4924-80B1-82B83AC93814}" destId="{B552DCF4-7296-49F3-9683-FCA3664EAC59}" srcOrd="0" destOrd="0" presId="urn:microsoft.com/office/officeart/2016/7/layout/LinearArrowProcessNumbered"/>
    <dgm:cxn modelId="{7E601984-A026-477B-811A-F90C15302D3F}" srcId="{6EE37203-F47B-409B-A379-A1E12C65401C}" destId="{D0CBE7DE-4ADF-4D42-805D-89867B019447}" srcOrd="1" destOrd="0" parTransId="{F8A19865-1796-4668-84CB-CBC92C00F671}" sibTransId="{D21D5B2A-958B-4A78-A1DB-5DD8D5398C74}"/>
    <dgm:cxn modelId="{EC8AF69B-323C-48A4-B296-3133AE23BA02}" srcId="{6847A224-AB5B-40BC-A264-068D8FBCD8E3}" destId="{0501E542-ECBE-424F-A075-4DAA75572382}" srcOrd="1" destOrd="0" parTransId="{C5812F1A-B306-4C05-9380-DFA99AAB0EA6}" sibTransId="{768AE335-4FEF-4397-A434-AAC4EA2E2A05}"/>
    <dgm:cxn modelId="{54BB23B2-AA94-4468-ADD9-250953EA53AD}" srcId="{6EE37203-F47B-409B-A379-A1E12C65401C}" destId="{CB3EEBEE-C81B-408D-95DC-769E6355AF61}" srcOrd="3" destOrd="0" parTransId="{E7009044-299D-43EB-88C3-F4A2FC3DF547}" sibTransId="{BA974D33-94EF-4DED-8F95-64D4BCF2C32B}"/>
    <dgm:cxn modelId="{DD9974B6-37C0-4C1F-9F0E-B5282B5B39CA}" type="presOf" srcId="{CB3EEBEE-C81B-408D-95DC-769E6355AF61}" destId="{DC37BB04-C432-46B9-B1AC-44F266682741}" srcOrd="0" destOrd="4" presId="urn:microsoft.com/office/officeart/2016/7/layout/LinearArrowProcessNumbered"/>
    <dgm:cxn modelId="{C95891B8-CF88-4EF4-BB8B-6C95C1AC2E92}" type="presOf" srcId="{568D6B50-EED3-4427-94B5-7AF420876D52}" destId="{DABBD636-9FD6-4F35-9B72-9407055CE073}" srcOrd="0" destOrd="1" presId="urn:microsoft.com/office/officeart/2016/7/layout/LinearArrowProcessNumbered"/>
    <dgm:cxn modelId="{84C72DBC-912D-4817-B5F8-464C7CEF2ED5}" srcId="{41180287-F52D-41D1-8AD1-35988747FDFD}" destId="{D458199D-5FA5-4CA5-9E67-149E4BDC4D45}" srcOrd="2" destOrd="0" parTransId="{C456558D-850E-4C07-A076-1A3E47809A72}" sibTransId="{B3E806EF-51A2-4A51-87C7-E5B53E215583}"/>
    <dgm:cxn modelId="{38A154BF-3994-4896-AC13-728D7CAA4D0B}" type="presOf" srcId="{6D9B89CB-A6FC-4D71-83E2-188190E7662D}" destId="{7BB3B9B6-520D-4BF1-83F6-BA4BE023E29C}" srcOrd="0" destOrd="0" presId="urn:microsoft.com/office/officeart/2016/7/layout/LinearArrowProcessNumbered"/>
    <dgm:cxn modelId="{CC42CFC5-C2D4-4266-91C1-D3A32C024D92}" type="presOf" srcId="{37657281-1E76-4E2F-ACD8-6CF47B60DCE5}" destId="{9AD96A00-E320-4166-8B9D-0DEC46EDA7D9}" srcOrd="0" destOrd="4" presId="urn:microsoft.com/office/officeart/2016/7/layout/LinearArrowProcessNumbered"/>
    <dgm:cxn modelId="{48223CC6-1A15-46EF-840E-05F1A12680DA}" srcId="{41180287-F52D-41D1-8AD1-35988747FDFD}" destId="{AD278107-7486-4E9C-8555-359F034F9DE4}" srcOrd="0" destOrd="0" parTransId="{A6248C32-2ECA-411E-ACD7-661F968EC913}" sibTransId="{9E374A8E-81C2-4CFF-809A-F33742B3D8CF}"/>
    <dgm:cxn modelId="{893FA7C7-2418-4624-90F0-CAE9A7672470}" type="presOf" srcId="{A8880C4E-8313-469A-BA82-2D3661AC5ED0}" destId="{DC37BB04-C432-46B9-B1AC-44F266682741}" srcOrd="0" destOrd="1" presId="urn:microsoft.com/office/officeart/2016/7/layout/LinearArrowProcessNumbered"/>
    <dgm:cxn modelId="{D1D0B6C7-5E52-422B-9685-9B4364A50090}" srcId="{699BD5F9-653C-46CD-AE38-E6E69E9DB08C}" destId="{921B6E55-3AF8-4F99-8A17-CBE752F412DF}" srcOrd="0" destOrd="0" parTransId="{88D9FA77-F9AF-484E-AA13-3CEBFBDA7DA4}" sibTransId="{84944936-42E2-41BA-B2EA-D17D22932E17}"/>
    <dgm:cxn modelId="{70A96CCD-EC6F-494D-B298-67011028911C}" srcId="{699BD5F9-653C-46CD-AE38-E6E69E9DB08C}" destId="{6DF82901-756F-4ACB-B075-C44816C9CCBF}" srcOrd="2" destOrd="0" parTransId="{28CE7418-CDAB-4C25-B09B-BEB5334209A8}" sibTransId="{445CD018-E5F3-4A12-A795-E6E9B56A410C}"/>
    <dgm:cxn modelId="{27B4FFD2-5491-4D0A-8BF5-1BB8EFEF9187}" type="presOf" srcId="{41180287-F52D-41D1-8AD1-35988747FDFD}" destId="{ED615D88-7130-4085-A240-DE7B237CF144}" srcOrd="0" destOrd="0" presId="urn:microsoft.com/office/officeart/2016/7/layout/LinearArrowProcessNumbered"/>
    <dgm:cxn modelId="{FF360FD3-0761-4E9A-A1BA-400A974067DA}" srcId="{699BD5F9-653C-46CD-AE38-E6E69E9DB08C}" destId="{37657281-1E76-4E2F-ACD8-6CF47B60DCE5}" srcOrd="3" destOrd="0" parTransId="{FE7D8701-D2DB-4376-8AA2-B7C050B37FA1}" sibTransId="{DE3D68BB-5C99-4056-A196-82E828B1F502}"/>
    <dgm:cxn modelId="{FBF955D3-0CC8-448F-BF95-AB69324C501D}" type="presOf" srcId="{72FBEC91-B29D-48F9-81A1-335BF50022E9}" destId="{ED615D88-7130-4085-A240-DE7B237CF144}" srcOrd="0" destOrd="2" presId="urn:microsoft.com/office/officeart/2016/7/layout/LinearArrowProcessNumbered"/>
    <dgm:cxn modelId="{EAE67CD3-455C-43CE-A6A0-7E48F9A45C5B}" srcId="{6847A224-AB5B-40BC-A264-068D8FBCD8E3}" destId="{568D6B50-EED3-4427-94B5-7AF420876D52}" srcOrd="0" destOrd="0" parTransId="{3B769EDC-13D7-4392-A9AC-517EA0EC133C}" sibTransId="{0141315E-6B50-4D04-833C-2493CC4901CB}"/>
    <dgm:cxn modelId="{1CD170D5-7859-47AE-AF95-20B6F4E71A8B}" srcId="{699BD5F9-653C-46CD-AE38-E6E69E9DB08C}" destId="{737C4C32-7F97-49FA-ABE7-3A4116289100}" srcOrd="4" destOrd="0" parTransId="{88B8CD79-9F8D-4994-B614-A812465A66C7}" sibTransId="{CCFA38FB-7DBB-49B1-B80A-1F01B88A7106}"/>
    <dgm:cxn modelId="{4CA647D6-2CC3-454A-968D-D86E87ED7CEA}" type="presOf" srcId="{20F6DFAB-90E3-4152-82A5-00576F5E7026}" destId="{DABBD636-9FD6-4F35-9B72-9407055CE073}" srcOrd="0" destOrd="3" presId="urn:microsoft.com/office/officeart/2016/7/layout/LinearArrowProcessNumbered"/>
    <dgm:cxn modelId="{87C20DD7-5F7F-4B37-B601-601AE43D7DA2}" srcId="{56C6CA72-CD98-465D-8597-467BB7B265EE}" destId="{6847A224-AB5B-40BC-A264-068D8FBCD8E3}" srcOrd="3" destOrd="0" parTransId="{B04A5445-F6DB-48C4-AFB4-77EC1073477D}" sibTransId="{4C020CB0-7D16-4924-80B1-82B83AC93814}"/>
    <dgm:cxn modelId="{232BE0DF-E0F4-432E-8AA7-9E0809EF9752}" srcId="{6847A224-AB5B-40BC-A264-068D8FBCD8E3}" destId="{20F6DFAB-90E3-4152-82A5-00576F5E7026}" srcOrd="2" destOrd="0" parTransId="{0203583C-7E06-4F1B-8334-7A9FF9FEB67A}" sibTransId="{2AA28831-F908-4FD8-B143-37795DBB9425}"/>
    <dgm:cxn modelId="{378506E1-5954-4E9E-8FBF-18E8A5A04456}" type="presOf" srcId="{87BAE02A-1A51-4181-B7F3-CDBD165CC828}" destId="{7D418E1C-5A16-4C6B-B7CB-4F5A0D08A1E5}" srcOrd="0" destOrd="0" presId="urn:microsoft.com/office/officeart/2016/7/layout/LinearArrowProcessNumbered"/>
    <dgm:cxn modelId="{022FB1E8-C96D-458E-B430-6562FF513B9D}" srcId="{56C6CA72-CD98-465D-8597-467BB7B265EE}" destId="{1D1AC37C-C827-4635-B73B-DCCAD5451A2A}" srcOrd="4" destOrd="0" parTransId="{D946D2F8-DC04-485C-9E1C-3C3AF833EDC5}" sibTransId="{87BAE02A-1A51-4181-B7F3-CDBD165CC828}"/>
    <dgm:cxn modelId="{2D735AE9-A9EE-4B50-BB3D-9BFCDD7D3F01}" srcId="{41180287-F52D-41D1-8AD1-35988747FDFD}" destId="{7A6D9069-36E2-471E-9BD4-7B7BF2B9AF68}" srcOrd="4" destOrd="0" parTransId="{CDED6715-8962-4303-BD0E-1A3B614ADC73}" sibTransId="{A3829A84-0F28-4DD7-A55C-3EAB4422D081}"/>
    <dgm:cxn modelId="{A65115EA-BFDB-46F5-8A2D-AE0DDAA1DC69}" type="presOf" srcId="{713907CC-6228-4A0B-BEB7-192490F828FB}" destId="{DAB97669-6401-40C8-B9DF-DCED961A0305}" srcOrd="0" destOrd="0" presId="urn:microsoft.com/office/officeart/2016/7/layout/LinearArrowProcessNumbered"/>
    <dgm:cxn modelId="{C0B9FDEC-301E-4FDE-8146-6E77D6C94DF3}" srcId="{6EE37203-F47B-409B-A379-A1E12C65401C}" destId="{40C2A5A2-B43E-4FF0-95D9-EB6D2751ECD1}" srcOrd="4" destOrd="0" parTransId="{3CF9D80F-938E-4D84-9309-1A40752CA94E}" sibTransId="{4A11A95D-92F4-4FF5-918D-D221581B3549}"/>
    <dgm:cxn modelId="{46D421F0-C3AD-4145-A88E-DBD6AB7709A9}" type="presOf" srcId="{8A76365C-5CB0-412F-AFF7-26BB10B5125E}" destId="{DABBD636-9FD6-4F35-9B72-9407055CE073}" srcOrd="0" destOrd="4" presId="urn:microsoft.com/office/officeart/2016/7/layout/LinearArrowProcessNumbered"/>
    <dgm:cxn modelId="{232329F1-9531-4590-948E-D357560EDB09}" type="presOf" srcId="{43861775-07E2-4CC4-A76C-BFEF29F08F7A}" destId="{DC37BB04-C432-46B9-B1AC-44F266682741}" srcOrd="0" destOrd="3" presId="urn:microsoft.com/office/officeart/2016/7/layout/LinearArrowProcessNumbered"/>
    <dgm:cxn modelId="{BDAFCBF3-687E-480E-B370-AF0F8E90EECF}" type="presOf" srcId="{737C4C32-7F97-49FA-ABE7-3A4116289100}" destId="{9AD96A00-E320-4166-8B9D-0DEC46EDA7D9}" srcOrd="0" destOrd="5" presId="urn:microsoft.com/office/officeart/2016/7/layout/LinearArrowProcessNumbered"/>
    <dgm:cxn modelId="{8C5B14F4-86C0-4C03-9CE6-6F141743FA66}" type="presOf" srcId="{1D1AC37C-C827-4635-B73B-DCCAD5451A2A}" destId="{45E33D21-464C-47A7-8A36-6950B39DD3EC}" srcOrd="0" destOrd="0" presId="urn:microsoft.com/office/officeart/2016/7/layout/LinearArrowProcessNumbered"/>
    <dgm:cxn modelId="{D987A2F8-263C-4C07-AE82-B7BBBFA49795}" type="presOf" srcId="{AD278107-7486-4E9C-8555-359F034F9DE4}" destId="{ED615D88-7130-4085-A240-DE7B237CF144}" srcOrd="0" destOrd="1" presId="urn:microsoft.com/office/officeart/2016/7/layout/LinearArrowProcessNumbered"/>
    <dgm:cxn modelId="{98F1B1F9-2147-4CB2-B98D-6F6410DF87F5}" srcId="{56C6CA72-CD98-465D-8597-467BB7B265EE}" destId="{6EE37203-F47B-409B-A379-A1E12C65401C}" srcOrd="0" destOrd="0" parTransId="{E8ACED25-3231-40CF-A69C-F6ED125D27BD}" sibTransId="{3EF22EF6-3CAA-4D5C-8F6A-B3EAE782AA9B}"/>
    <dgm:cxn modelId="{92E6DAFA-D02B-43BA-B5AC-4033DA37EF4F}" type="presOf" srcId="{56C6CA72-CD98-465D-8597-467BB7B265EE}" destId="{8CB43DE1-0AA5-4A2E-995F-802DF260EEB3}" srcOrd="0" destOrd="0" presId="urn:microsoft.com/office/officeart/2016/7/layout/LinearArrowProcessNumbered"/>
    <dgm:cxn modelId="{3971A3C6-9C4B-417B-A322-E2D2B442BD01}" type="presParOf" srcId="{8CB43DE1-0AA5-4A2E-995F-802DF260EEB3}" destId="{EBC264F8-F3F1-4823-9A85-4E9DB0729854}" srcOrd="0" destOrd="0" presId="urn:microsoft.com/office/officeart/2016/7/layout/LinearArrowProcessNumbered"/>
    <dgm:cxn modelId="{4426B297-28A6-4453-8B9D-F753F3977DF8}" type="presParOf" srcId="{EBC264F8-F3F1-4823-9A85-4E9DB0729854}" destId="{677EF624-F148-47B9-A41D-F02C2D6E319B}" srcOrd="0" destOrd="0" presId="urn:microsoft.com/office/officeart/2016/7/layout/LinearArrowProcessNumbered"/>
    <dgm:cxn modelId="{8A2DA0EA-66B8-4419-8E37-0F05390AF52F}" type="presParOf" srcId="{EBC264F8-F3F1-4823-9A85-4E9DB0729854}" destId="{2DA8D446-B104-4A8C-BCFA-6889A027CBAD}" srcOrd="1" destOrd="0" presId="urn:microsoft.com/office/officeart/2016/7/layout/LinearArrowProcessNumbered"/>
    <dgm:cxn modelId="{61F1F644-FAC3-442F-9E96-DEAE6DF7B498}" type="presParOf" srcId="{2DA8D446-B104-4A8C-BCFA-6889A027CBAD}" destId="{C0180FB4-5400-4D6A-8142-12200FB21808}" srcOrd="0" destOrd="0" presId="urn:microsoft.com/office/officeart/2016/7/layout/LinearArrowProcessNumbered"/>
    <dgm:cxn modelId="{66B8941D-1F0C-4768-AB91-3401844ED5FE}" type="presParOf" srcId="{2DA8D446-B104-4A8C-BCFA-6889A027CBAD}" destId="{5DE4C4AA-F489-42F0-A8B7-54771739C339}" srcOrd="1" destOrd="0" presId="urn:microsoft.com/office/officeart/2016/7/layout/LinearArrowProcessNumbered"/>
    <dgm:cxn modelId="{16C2FCF9-FA27-4231-8AB4-73153B8970B0}" type="presParOf" srcId="{2DA8D446-B104-4A8C-BCFA-6889A027CBAD}" destId="{6841C717-093F-4D55-86FF-73A234BE0512}" srcOrd="2" destOrd="0" presId="urn:microsoft.com/office/officeart/2016/7/layout/LinearArrowProcessNumbered"/>
    <dgm:cxn modelId="{F1D1B065-676A-48BB-A2DF-9294D8105356}" type="presParOf" srcId="{2DA8D446-B104-4A8C-BCFA-6889A027CBAD}" destId="{5A066FF3-335E-4379-8C49-738782F9BE82}" srcOrd="3" destOrd="0" presId="urn:microsoft.com/office/officeart/2016/7/layout/LinearArrowProcessNumbered"/>
    <dgm:cxn modelId="{256343EA-7A06-4699-AC37-60B03D33E9A7}" type="presParOf" srcId="{EBC264F8-F3F1-4823-9A85-4E9DB0729854}" destId="{DC37BB04-C432-46B9-B1AC-44F266682741}" srcOrd="2" destOrd="0" presId="urn:microsoft.com/office/officeart/2016/7/layout/LinearArrowProcessNumbered"/>
    <dgm:cxn modelId="{53A5C221-A100-4CA2-BD9C-FFE790B24943}" type="presParOf" srcId="{8CB43DE1-0AA5-4A2E-995F-802DF260EEB3}" destId="{FE8A80BD-B809-4DDB-8EAB-8AD79DE91A9E}" srcOrd="1" destOrd="0" presId="urn:microsoft.com/office/officeart/2016/7/layout/LinearArrowProcessNumbered"/>
    <dgm:cxn modelId="{50189904-FC37-4EF8-A2C8-54406B2ED6FC}" type="presParOf" srcId="{8CB43DE1-0AA5-4A2E-995F-802DF260EEB3}" destId="{73FA76E4-E3EC-4E90-BCEB-1CBF762DACEA}" srcOrd="2" destOrd="0" presId="urn:microsoft.com/office/officeart/2016/7/layout/LinearArrowProcessNumbered"/>
    <dgm:cxn modelId="{BBD8BC32-8677-49A6-A63E-E5804255F48E}" type="presParOf" srcId="{73FA76E4-E3EC-4E90-BCEB-1CBF762DACEA}" destId="{CFFDACF9-E1FF-4B38-B861-80E1635ECAFD}" srcOrd="0" destOrd="0" presId="urn:microsoft.com/office/officeart/2016/7/layout/LinearArrowProcessNumbered"/>
    <dgm:cxn modelId="{1027EEDF-2C6E-4A99-AEF1-9CD0FDF3A599}" type="presParOf" srcId="{73FA76E4-E3EC-4E90-BCEB-1CBF762DACEA}" destId="{6433B508-4404-4BAD-ABC6-888E0745DCB9}" srcOrd="1" destOrd="0" presId="urn:microsoft.com/office/officeart/2016/7/layout/LinearArrowProcessNumbered"/>
    <dgm:cxn modelId="{CECD76B0-BFF4-4197-B4F8-98711CF55C30}" type="presParOf" srcId="{6433B508-4404-4BAD-ABC6-888E0745DCB9}" destId="{20AABC46-AC31-4732-879A-C1DCC17D65BB}" srcOrd="0" destOrd="0" presId="urn:microsoft.com/office/officeart/2016/7/layout/LinearArrowProcessNumbered"/>
    <dgm:cxn modelId="{BC59B727-FE8E-4D46-9C79-709D30721A05}" type="presParOf" srcId="{6433B508-4404-4BAD-ABC6-888E0745DCB9}" destId="{18654AE2-E98A-469E-9E72-828984712281}" srcOrd="1" destOrd="0" presId="urn:microsoft.com/office/officeart/2016/7/layout/LinearArrowProcessNumbered"/>
    <dgm:cxn modelId="{3A280BBE-C41F-475F-97ED-9B74E8403A37}" type="presParOf" srcId="{6433B508-4404-4BAD-ABC6-888E0745DCB9}" destId="{7BB3B9B6-520D-4BF1-83F6-BA4BE023E29C}" srcOrd="2" destOrd="0" presId="urn:microsoft.com/office/officeart/2016/7/layout/LinearArrowProcessNumbered"/>
    <dgm:cxn modelId="{A1901B96-DB4E-4264-9060-6BCC02CAC3D5}" type="presParOf" srcId="{6433B508-4404-4BAD-ABC6-888E0745DCB9}" destId="{B8CF9AE2-02C2-433C-AD94-22BBCA3EAEAF}" srcOrd="3" destOrd="0" presId="urn:microsoft.com/office/officeart/2016/7/layout/LinearArrowProcessNumbered"/>
    <dgm:cxn modelId="{99D83267-3F3B-441B-A57A-9341A18220FA}" type="presParOf" srcId="{73FA76E4-E3EC-4E90-BCEB-1CBF762DACEA}" destId="{9AD96A00-E320-4166-8B9D-0DEC46EDA7D9}" srcOrd="2" destOrd="0" presId="urn:microsoft.com/office/officeart/2016/7/layout/LinearArrowProcessNumbered"/>
    <dgm:cxn modelId="{22907858-B829-4F57-A3B7-FE93A219C4D3}" type="presParOf" srcId="{8CB43DE1-0AA5-4A2E-995F-802DF260EEB3}" destId="{84FFDED2-A38B-4FDB-B08E-CEB4911E027F}" srcOrd="3" destOrd="0" presId="urn:microsoft.com/office/officeart/2016/7/layout/LinearArrowProcessNumbered"/>
    <dgm:cxn modelId="{1E37CFF5-82E0-4374-9E51-192464E433D5}" type="presParOf" srcId="{8CB43DE1-0AA5-4A2E-995F-802DF260EEB3}" destId="{A436FCF2-39BA-444E-BC67-A1EB5F8EEDB0}" srcOrd="4" destOrd="0" presId="urn:microsoft.com/office/officeart/2016/7/layout/LinearArrowProcessNumbered"/>
    <dgm:cxn modelId="{67F21C26-C3FC-41EF-8EBF-DC919A121A8D}" type="presParOf" srcId="{A436FCF2-39BA-444E-BC67-A1EB5F8EEDB0}" destId="{2EBD7011-3FA2-46B5-A5B1-044B81E1502C}" srcOrd="0" destOrd="0" presId="urn:microsoft.com/office/officeart/2016/7/layout/LinearArrowProcessNumbered"/>
    <dgm:cxn modelId="{70D0F609-D605-40B7-8346-F4514B5A785F}" type="presParOf" srcId="{A436FCF2-39BA-444E-BC67-A1EB5F8EEDB0}" destId="{E2039A92-8D03-4E70-B120-ECB78268D95A}" srcOrd="1" destOrd="0" presId="urn:microsoft.com/office/officeart/2016/7/layout/LinearArrowProcessNumbered"/>
    <dgm:cxn modelId="{3E6D242C-8C85-401A-B7E4-C3FC3A2EC643}" type="presParOf" srcId="{E2039A92-8D03-4E70-B120-ECB78268D95A}" destId="{4EE3EC24-064B-430E-A852-F00F6274C52F}" srcOrd="0" destOrd="0" presId="urn:microsoft.com/office/officeart/2016/7/layout/LinearArrowProcessNumbered"/>
    <dgm:cxn modelId="{A18AF91C-19AA-4D8C-8686-942FB0253C48}" type="presParOf" srcId="{E2039A92-8D03-4E70-B120-ECB78268D95A}" destId="{CF39B98E-37CE-444D-83A1-8AD2A376B6EC}" srcOrd="1" destOrd="0" presId="urn:microsoft.com/office/officeart/2016/7/layout/LinearArrowProcessNumbered"/>
    <dgm:cxn modelId="{3B9607BE-34A6-4B4B-8758-2C210BE46E0D}" type="presParOf" srcId="{E2039A92-8D03-4E70-B120-ECB78268D95A}" destId="{DAB97669-6401-40C8-B9DF-DCED961A0305}" srcOrd="2" destOrd="0" presId="urn:microsoft.com/office/officeart/2016/7/layout/LinearArrowProcessNumbered"/>
    <dgm:cxn modelId="{383470C5-8730-43C7-BDBF-E138E56759D9}" type="presParOf" srcId="{E2039A92-8D03-4E70-B120-ECB78268D95A}" destId="{3F911953-B3A9-4AA7-A07A-336AD3CDC76B}" srcOrd="3" destOrd="0" presId="urn:microsoft.com/office/officeart/2016/7/layout/LinearArrowProcessNumbered"/>
    <dgm:cxn modelId="{3ED8943D-09EC-440F-BDCB-9F04D01F76B0}" type="presParOf" srcId="{A436FCF2-39BA-444E-BC67-A1EB5F8EEDB0}" destId="{ED615D88-7130-4085-A240-DE7B237CF144}" srcOrd="2" destOrd="0" presId="urn:microsoft.com/office/officeart/2016/7/layout/LinearArrowProcessNumbered"/>
    <dgm:cxn modelId="{474A225A-E3C8-470F-B118-B74D54FD7614}" type="presParOf" srcId="{8CB43DE1-0AA5-4A2E-995F-802DF260EEB3}" destId="{6FCC6652-62DB-44FC-B5F6-9A620E8EDE0F}" srcOrd="5" destOrd="0" presId="urn:microsoft.com/office/officeart/2016/7/layout/LinearArrowProcessNumbered"/>
    <dgm:cxn modelId="{4AF7C3FA-8121-4462-8368-A50CBB24B736}" type="presParOf" srcId="{8CB43DE1-0AA5-4A2E-995F-802DF260EEB3}" destId="{FAA3B5FC-64DB-459F-A613-80B44E59F156}" srcOrd="6" destOrd="0" presId="urn:microsoft.com/office/officeart/2016/7/layout/LinearArrowProcessNumbered"/>
    <dgm:cxn modelId="{2FAD110C-B303-4483-845D-A5A236A3B6DF}" type="presParOf" srcId="{FAA3B5FC-64DB-459F-A613-80B44E59F156}" destId="{4207D8BF-0197-42D3-8B22-69D4D65B5550}" srcOrd="0" destOrd="0" presId="urn:microsoft.com/office/officeart/2016/7/layout/LinearArrowProcessNumbered"/>
    <dgm:cxn modelId="{0AB28BCF-9DDE-4529-B9A5-95B46E9CCD64}" type="presParOf" srcId="{FAA3B5FC-64DB-459F-A613-80B44E59F156}" destId="{111E813B-6A6C-4BC5-BDC8-A3967C7DC5F5}" srcOrd="1" destOrd="0" presId="urn:microsoft.com/office/officeart/2016/7/layout/LinearArrowProcessNumbered"/>
    <dgm:cxn modelId="{48D7D026-7DAE-447E-96BD-10DEFE51646A}" type="presParOf" srcId="{111E813B-6A6C-4BC5-BDC8-A3967C7DC5F5}" destId="{487BCCA5-D272-4A67-9D19-C424E16DA3AC}" srcOrd="0" destOrd="0" presId="urn:microsoft.com/office/officeart/2016/7/layout/LinearArrowProcessNumbered"/>
    <dgm:cxn modelId="{544E68E6-E94E-4776-A7A7-9A4E5889670C}" type="presParOf" srcId="{111E813B-6A6C-4BC5-BDC8-A3967C7DC5F5}" destId="{71B82631-4F34-4BD9-AA82-9C6392BE492D}" srcOrd="1" destOrd="0" presId="urn:microsoft.com/office/officeart/2016/7/layout/LinearArrowProcessNumbered"/>
    <dgm:cxn modelId="{36BCCBEA-0BE9-43DB-9D92-5F27AC2FD373}" type="presParOf" srcId="{111E813B-6A6C-4BC5-BDC8-A3967C7DC5F5}" destId="{B552DCF4-7296-49F3-9683-FCA3664EAC59}" srcOrd="2" destOrd="0" presId="urn:microsoft.com/office/officeart/2016/7/layout/LinearArrowProcessNumbered"/>
    <dgm:cxn modelId="{5DB49BB3-3370-4239-8E2E-86BD382D010A}" type="presParOf" srcId="{111E813B-6A6C-4BC5-BDC8-A3967C7DC5F5}" destId="{E8CFF770-B7C7-4649-85C3-C0E6E58F9894}" srcOrd="3" destOrd="0" presId="urn:microsoft.com/office/officeart/2016/7/layout/LinearArrowProcessNumbered"/>
    <dgm:cxn modelId="{D7F8B87D-D345-4996-BD03-BAF06AB6E4A1}" type="presParOf" srcId="{FAA3B5FC-64DB-459F-A613-80B44E59F156}" destId="{DABBD636-9FD6-4F35-9B72-9407055CE073}" srcOrd="2" destOrd="0" presId="urn:microsoft.com/office/officeart/2016/7/layout/LinearArrowProcessNumbered"/>
    <dgm:cxn modelId="{D232BAC7-312A-4BD1-8AD5-0444E0DFE1B4}" type="presParOf" srcId="{8CB43DE1-0AA5-4A2E-995F-802DF260EEB3}" destId="{AFCC20CA-3E84-44E0-A7F3-C6FD9DC324CA}" srcOrd="7" destOrd="0" presId="urn:microsoft.com/office/officeart/2016/7/layout/LinearArrowProcessNumbered"/>
    <dgm:cxn modelId="{08FF219F-03D0-4BAB-8F42-37E913560CEA}" type="presParOf" srcId="{8CB43DE1-0AA5-4A2E-995F-802DF260EEB3}" destId="{70671C3C-CEB1-4187-95F5-43EE1B81F063}" srcOrd="8" destOrd="0" presId="urn:microsoft.com/office/officeart/2016/7/layout/LinearArrowProcessNumbered"/>
    <dgm:cxn modelId="{DE1182C1-AEC1-4CB3-832F-87ED7B2F3C8C}" type="presParOf" srcId="{70671C3C-CEB1-4187-95F5-43EE1B81F063}" destId="{D0128A2A-3591-45F6-995F-E6BC5E530476}" srcOrd="0" destOrd="0" presId="urn:microsoft.com/office/officeart/2016/7/layout/LinearArrowProcessNumbered"/>
    <dgm:cxn modelId="{04E0615A-8427-4AFD-A685-910862624C41}" type="presParOf" srcId="{70671C3C-CEB1-4187-95F5-43EE1B81F063}" destId="{0633C3C0-F739-4D03-856A-A6E8DC2F6D26}" srcOrd="1" destOrd="0" presId="urn:microsoft.com/office/officeart/2016/7/layout/LinearArrowProcessNumbered"/>
    <dgm:cxn modelId="{0ED376C8-6092-4CB0-94F3-F909ADBA4324}" type="presParOf" srcId="{0633C3C0-F739-4D03-856A-A6E8DC2F6D26}" destId="{14C905BB-E9C7-451F-9E05-C92153D3D5C8}" srcOrd="0" destOrd="0" presId="urn:microsoft.com/office/officeart/2016/7/layout/LinearArrowProcessNumbered"/>
    <dgm:cxn modelId="{95030A9E-A19F-4F19-94CB-CB7816F932DB}" type="presParOf" srcId="{0633C3C0-F739-4D03-856A-A6E8DC2F6D26}" destId="{C27CB2F5-6696-47B5-B0DE-7198A4AFB50E}" srcOrd="1" destOrd="0" presId="urn:microsoft.com/office/officeart/2016/7/layout/LinearArrowProcessNumbered"/>
    <dgm:cxn modelId="{C8F64E5F-22A6-4A1F-98C6-B15A3E42B822}" type="presParOf" srcId="{0633C3C0-F739-4D03-856A-A6E8DC2F6D26}" destId="{7D418E1C-5A16-4C6B-B7CB-4F5A0D08A1E5}" srcOrd="2" destOrd="0" presId="urn:microsoft.com/office/officeart/2016/7/layout/LinearArrowProcessNumbered"/>
    <dgm:cxn modelId="{EC52E7F3-65C1-451C-8983-D3C34826C9A1}" type="presParOf" srcId="{0633C3C0-F739-4D03-856A-A6E8DC2F6D26}" destId="{370F0DAB-5A55-40BA-8C47-1E4C0E33DC52}" srcOrd="3" destOrd="0" presId="urn:microsoft.com/office/officeart/2016/7/layout/LinearArrowProcessNumbered"/>
    <dgm:cxn modelId="{AE709429-3C34-43BA-8FDA-6880318ECCE4}" type="presParOf" srcId="{70671C3C-CEB1-4187-95F5-43EE1B81F063}" destId="{45E33D21-464C-47A7-8A36-6950B39DD3EC}" srcOrd="2" destOrd="0" presId="urn:microsoft.com/office/officeart/2016/7/layout/LinearArrowProcessNumbered"/>
    <dgm:cxn modelId="{6264F3C5-4856-4113-B169-28A97B763E04}" type="presParOf" srcId="{8CB43DE1-0AA5-4A2E-995F-802DF260EEB3}" destId="{A2DF9850-6298-455D-B3A9-703C595CF762}" srcOrd="9" destOrd="0" presId="urn:microsoft.com/office/officeart/2016/7/layout/LinearArrowProcessNumbered"/>
    <dgm:cxn modelId="{9A83BB54-D685-4522-ABA7-2A3158081F60}" type="presParOf" srcId="{8CB43DE1-0AA5-4A2E-995F-802DF260EEB3}" destId="{4C9BB2BE-2227-42C3-A286-FA67C356479C}" srcOrd="10" destOrd="0" presId="urn:microsoft.com/office/officeart/2016/7/layout/LinearArrowProcessNumbered"/>
    <dgm:cxn modelId="{62A13896-D65A-4DEA-AF9E-299091C65D38}" type="presParOf" srcId="{4C9BB2BE-2227-42C3-A286-FA67C356479C}" destId="{6D94C482-DE8B-4E73-A0D6-D1425473FBD8}" srcOrd="0" destOrd="0" presId="urn:microsoft.com/office/officeart/2016/7/layout/LinearArrowProcessNumbered"/>
    <dgm:cxn modelId="{EC49FBA2-3027-4508-9434-FDE07B75B0A7}" type="presParOf" srcId="{4C9BB2BE-2227-42C3-A286-FA67C356479C}" destId="{E0DF68E5-5C89-43D7-BAAD-D6B6D1FF26B9}" srcOrd="1" destOrd="0" presId="urn:microsoft.com/office/officeart/2016/7/layout/LinearArrowProcessNumbered"/>
    <dgm:cxn modelId="{A88C1BFA-EFE0-43C2-B803-317F74FE87ED}" type="presParOf" srcId="{E0DF68E5-5C89-43D7-BAAD-D6B6D1FF26B9}" destId="{05FB95B2-EA91-484B-83A5-AE91DC91BE0C}" srcOrd="0" destOrd="0" presId="urn:microsoft.com/office/officeart/2016/7/layout/LinearArrowProcessNumbered"/>
    <dgm:cxn modelId="{E7C707ED-40E7-44DF-B55A-8C1C71526F12}" type="presParOf" srcId="{E0DF68E5-5C89-43D7-BAAD-D6B6D1FF26B9}" destId="{A0A0E3C6-8897-4805-AF81-E719AE6B71EA}" srcOrd="1" destOrd="0" presId="urn:microsoft.com/office/officeart/2016/7/layout/LinearArrowProcessNumbered"/>
    <dgm:cxn modelId="{B1BC0D2E-60E6-43A3-9123-05C32D805040}" type="presParOf" srcId="{E0DF68E5-5C89-43D7-BAAD-D6B6D1FF26B9}" destId="{32B3D1D2-88EC-4ED8-9EE8-8AA143C42D1A}" srcOrd="2" destOrd="0" presId="urn:microsoft.com/office/officeart/2016/7/layout/LinearArrowProcessNumbered"/>
    <dgm:cxn modelId="{0052ECAA-81C9-4E15-AE3B-BEB90B2B4774}" type="presParOf" srcId="{E0DF68E5-5C89-43D7-BAAD-D6B6D1FF26B9}" destId="{30EEB1C3-EF01-4076-BE53-4EC6AC027E7B}" srcOrd="3" destOrd="0" presId="urn:microsoft.com/office/officeart/2016/7/layout/LinearArrowProcessNumbered"/>
    <dgm:cxn modelId="{58121C19-C848-441B-B13D-D839444F8266}" type="presParOf" srcId="{4C9BB2BE-2227-42C3-A286-FA67C356479C}" destId="{1E6BB906-720A-4462-AA2A-DC05330B68A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BBCFDE-4710-4318-8C26-841B9BAD74E5}"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327256FF-8FDD-413B-9312-6FDB1A1730A9}">
      <dgm:prSet/>
      <dgm:spPr>
        <a:ln>
          <a:solidFill>
            <a:srgbClr val="92D050"/>
          </a:solidFill>
        </a:ln>
      </dgm:spPr>
      <dgm:t>
        <a:bodyPr/>
        <a:lstStyle/>
        <a:p>
          <a:r>
            <a:rPr lang="en-US" dirty="0"/>
            <a:t>Robot Side View</a:t>
          </a:r>
        </a:p>
      </dgm:t>
    </dgm:pt>
    <dgm:pt modelId="{E7F82DAD-C810-4FC5-AB4F-AEED63297628}" type="parTrans" cxnId="{A400D0AE-9F7A-4952-BFB0-D327276FFE8B}">
      <dgm:prSet/>
      <dgm:spPr/>
      <dgm:t>
        <a:bodyPr/>
        <a:lstStyle/>
        <a:p>
          <a:endParaRPr lang="en-US"/>
        </a:p>
      </dgm:t>
    </dgm:pt>
    <dgm:pt modelId="{A8452BBB-64D3-4C4E-9119-B0B94C03E7F4}" type="sibTrans" cxnId="{A400D0AE-9F7A-4952-BFB0-D327276FFE8B}">
      <dgm:prSet/>
      <dgm:spPr/>
      <dgm:t>
        <a:bodyPr/>
        <a:lstStyle/>
        <a:p>
          <a:endParaRPr lang="en-US"/>
        </a:p>
      </dgm:t>
    </dgm:pt>
    <dgm:pt modelId="{6478D2FC-4141-4C11-A7C5-685F925F8C96}">
      <dgm:prSet/>
      <dgm:spPr>
        <a:ln>
          <a:solidFill>
            <a:srgbClr val="92D050"/>
          </a:solidFill>
        </a:ln>
      </dgm:spPr>
      <dgm:t>
        <a:bodyPr/>
        <a:lstStyle/>
        <a:p>
          <a:r>
            <a:rPr lang="en-US" dirty="0"/>
            <a:t>Robot Front View</a:t>
          </a:r>
        </a:p>
      </dgm:t>
    </dgm:pt>
    <dgm:pt modelId="{F7F94C80-7FF6-4A64-A72A-1F401192DF50}" type="parTrans" cxnId="{78226FE1-9E92-40FB-B702-433F2CEC6689}">
      <dgm:prSet/>
      <dgm:spPr/>
      <dgm:t>
        <a:bodyPr/>
        <a:lstStyle/>
        <a:p>
          <a:endParaRPr lang="en-US"/>
        </a:p>
      </dgm:t>
    </dgm:pt>
    <dgm:pt modelId="{6C168BC4-C48E-4383-A58D-1360B3464B28}" type="sibTrans" cxnId="{78226FE1-9E92-40FB-B702-433F2CEC6689}">
      <dgm:prSet/>
      <dgm:spPr/>
      <dgm:t>
        <a:bodyPr/>
        <a:lstStyle/>
        <a:p>
          <a:endParaRPr lang="en-US"/>
        </a:p>
      </dgm:t>
    </dgm:pt>
    <dgm:pt modelId="{B3923EBA-3640-45F7-8270-805A2B8A6C7D}">
      <dgm:prSet/>
      <dgm:spPr>
        <a:ln>
          <a:solidFill>
            <a:srgbClr val="92D050"/>
          </a:solidFill>
        </a:ln>
      </dgm:spPr>
      <dgm:t>
        <a:bodyPr/>
        <a:lstStyle/>
        <a:p>
          <a:r>
            <a:rPr lang="en-US" dirty="0"/>
            <a:t>Innovation Model</a:t>
          </a:r>
        </a:p>
      </dgm:t>
    </dgm:pt>
    <dgm:pt modelId="{07C45F81-6D1B-4E9D-8CC1-6498168AB5DD}" type="parTrans" cxnId="{96431267-CE61-4ABE-B2ED-F418BC83629B}">
      <dgm:prSet/>
      <dgm:spPr/>
      <dgm:t>
        <a:bodyPr/>
        <a:lstStyle/>
        <a:p>
          <a:endParaRPr lang="en-US"/>
        </a:p>
      </dgm:t>
    </dgm:pt>
    <dgm:pt modelId="{DF52F52E-F911-4332-A4B7-824F5B966BF6}" type="sibTrans" cxnId="{96431267-CE61-4ABE-B2ED-F418BC83629B}">
      <dgm:prSet/>
      <dgm:spPr/>
      <dgm:t>
        <a:bodyPr/>
        <a:lstStyle/>
        <a:p>
          <a:endParaRPr lang="en-US"/>
        </a:p>
      </dgm:t>
    </dgm:pt>
    <dgm:pt modelId="{26CA2C5B-114B-4434-9811-14BD84C17095}" type="pres">
      <dgm:prSet presAssocID="{D9BBCFDE-4710-4318-8C26-841B9BAD74E5}" presName="hierChild1" presStyleCnt="0">
        <dgm:presLayoutVars>
          <dgm:chPref val="1"/>
          <dgm:dir/>
          <dgm:animOne val="branch"/>
          <dgm:animLvl val="lvl"/>
          <dgm:resizeHandles/>
        </dgm:presLayoutVars>
      </dgm:prSet>
      <dgm:spPr/>
    </dgm:pt>
    <dgm:pt modelId="{EFD32159-703D-4345-9FE9-6F3AB60A8C50}" type="pres">
      <dgm:prSet presAssocID="{327256FF-8FDD-413B-9312-6FDB1A1730A9}" presName="hierRoot1" presStyleCnt="0"/>
      <dgm:spPr/>
    </dgm:pt>
    <dgm:pt modelId="{6DD50361-6A58-4E9D-862E-142A23B4906B}" type="pres">
      <dgm:prSet presAssocID="{327256FF-8FDD-413B-9312-6FDB1A1730A9}" presName="composite" presStyleCnt="0"/>
      <dgm:spPr/>
    </dgm:pt>
    <dgm:pt modelId="{5E437060-E26B-48D5-BB8E-2AA672538A78}" type="pres">
      <dgm:prSet presAssocID="{327256FF-8FDD-413B-9312-6FDB1A1730A9}" presName="background" presStyleLbl="node0" presStyleIdx="0" presStyleCnt="3"/>
      <dgm:spPr>
        <a:solidFill>
          <a:srgbClr val="92D050"/>
        </a:solidFill>
      </dgm:spPr>
    </dgm:pt>
    <dgm:pt modelId="{2B3EDDC2-74D9-4EB6-8D3E-E9B4BA6BFF2D}" type="pres">
      <dgm:prSet presAssocID="{327256FF-8FDD-413B-9312-6FDB1A1730A9}" presName="text" presStyleLbl="fgAcc0" presStyleIdx="0" presStyleCnt="3" custLinFactX="-65158" custLinFactNeighborX="-100000" custLinFactNeighborY="-2762">
        <dgm:presLayoutVars>
          <dgm:chPref val="3"/>
        </dgm:presLayoutVars>
      </dgm:prSet>
      <dgm:spPr/>
    </dgm:pt>
    <dgm:pt modelId="{2FA462C0-23B0-4277-A742-EB3EB746EFB9}" type="pres">
      <dgm:prSet presAssocID="{327256FF-8FDD-413B-9312-6FDB1A1730A9}" presName="hierChild2" presStyleCnt="0"/>
      <dgm:spPr/>
    </dgm:pt>
    <dgm:pt modelId="{64F64055-7EA5-4ACA-A659-B8100FD479EB}" type="pres">
      <dgm:prSet presAssocID="{6478D2FC-4141-4C11-A7C5-685F925F8C96}" presName="hierRoot1" presStyleCnt="0"/>
      <dgm:spPr/>
    </dgm:pt>
    <dgm:pt modelId="{6F323BF0-88D5-444D-9626-E351F87B355F}" type="pres">
      <dgm:prSet presAssocID="{6478D2FC-4141-4C11-A7C5-685F925F8C96}" presName="composite" presStyleCnt="0"/>
      <dgm:spPr/>
    </dgm:pt>
    <dgm:pt modelId="{328A51B0-DB71-458B-9637-AF625DA539A7}" type="pres">
      <dgm:prSet presAssocID="{6478D2FC-4141-4C11-A7C5-685F925F8C96}" presName="background" presStyleLbl="node0" presStyleIdx="1" presStyleCnt="3"/>
      <dgm:spPr>
        <a:solidFill>
          <a:srgbClr val="92D050"/>
        </a:solidFill>
      </dgm:spPr>
    </dgm:pt>
    <dgm:pt modelId="{17DA3E40-DEE7-433C-9376-F4E84FCB1D82}" type="pres">
      <dgm:prSet presAssocID="{6478D2FC-4141-4C11-A7C5-685F925F8C96}" presName="text" presStyleLbl="fgAcc0" presStyleIdx="1" presStyleCnt="3" custLinFactNeighborX="-18438" custLinFactNeighborY="-2751">
        <dgm:presLayoutVars>
          <dgm:chPref val="3"/>
        </dgm:presLayoutVars>
      </dgm:prSet>
      <dgm:spPr/>
    </dgm:pt>
    <dgm:pt modelId="{A379AA3B-A549-4C4E-A7DF-F2D316EFF4C2}" type="pres">
      <dgm:prSet presAssocID="{6478D2FC-4141-4C11-A7C5-685F925F8C96}" presName="hierChild2" presStyleCnt="0"/>
      <dgm:spPr/>
    </dgm:pt>
    <dgm:pt modelId="{ED818EB0-8FA5-4058-87E1-2185E16D5DF8}" type="pres">
      <dgm:prSet presAssocID="{B3923EBA-3640-45F7-8270-805A2B8A6C7D}" presName="hierRoot1" presStyleCnt="0"/>
      <dgm:spPr/>
    </dgm:pt>
    <dgm:pt modelId="{D852025E-A9EC-4488-9B35-99C9897C9761}" type="pres">
      <dgm:prSet presAssocID="{B3923EBA-3640-45F7-8270-805A2B8A6C7D}" presName="composite" presStyleCnt="0"/>
      <dgm:spPr/>
    </dgm:pt>
    <dgm:pt modelId="{A97E8667-BE70-4FDF-91AD-D3E1FE3BE5C8}" type="pres">
      <dgm:prSet presAssocID="{B3923EBA-3640-45F7-8270-805A2B8A6C7D}" presName="background" presStyleLbl="node0" presStyleIdx="2" presStyleCnt="3"/>
      <dgm:spPr>
        <a:solidFill>
          <a:srgbClr val="92D050"/>
        </a:solidFill>
      </dgm:spPr>
    </dgm:pt>
    <dgm:pt modelId="{845A117B-94F9-4892-AA5A-5FFF7EC92BA5}" type="pres">
      <dgm:prSet presAssocID="{B3923EBA-3640-45F7-8270-805A2B8A6C7D}" presName="text" presStyleLbl="fgAcc0" presStyleIdx="2" presStyleCnt="3" custLinFactX="22833" custLinFactNeighborX="100000" custLinFactNeighborY="5524">
        <dgm:presLayoutVars>
          <dgm:chPref val="3"/>
        </dgm:presLayoutVars>
      </dgm:prSet>
      <dgm:spPr/>
    </dgm:pt>
    <dgm:pt modelId="{22E23A58-4C28-45A6-9C60-AD4A7948A935}" type="pres">
      <dgm:prSet presAssocID="{B3923EBA-3640-45F7-8270-805A2B8A6C7D}" presName="hierChild2" presStyleCnt="0"/>
      <dgm:spPr/>
    </dgm:pt>
  </dgm:ptLst>
  <dgm:cxnLst>
    <dgm:cxn modelId="{96431267-CE61-4ABE-B2ED-F418BC83629B}" srcId="{D9BBCFDE-4710-4318-8C26-841B9BAD74E5}" destId="{B3923EBA-3640-45F7-8270-805A2B8A6C7D}" srcOrd="2" destOrd="0" parTransId="{07C45F81-6D1B-4E9D-8CC1-6498168AB5DD}" sibTransId="{DF52F52E-F911-4332-A4B7-824F5B966BF6}"/>
    <dgm:cxn modelId="{5E850D91-68F3-49C7-88DE-437B3965537E}" type="presOf" srcId="{D9BBCFDE-4710-4318-8C26-841B9BAD74E5}" destId="{26CA2C5B-114B-4434-9811-14BD84C17095}" srcOrd="0" destOrd="0" presId="urn:microsoft.com/office/officeart/2005/8/layout/hierarchy1"/>
    <dgm:cxn modelId="{A400D0AE-9F7A-4952-BFB0-D327276FFE8B}" srcId="{D9BBCFDE-4710-4318-8C26-841B9BAD74E5}" destId="{327256FF-8FDD-413B-9312-6FDB1A1730A9}" srcOrd="0" destOrd="0" parTransId="{E7F82DAD-C810-4FC5-AB4F-AEED63297628}" sibTransId="{A8452BBB-64D3-4C4E-9119-B0B94C03E7F4}"/>
    <dgm:cxn modelId="{9BC0BEC4-8C8D-4352-A692-6278D118A263}" type="presOf" srcId="{B3923EBA-3640-45F7-8270-805A2B8A6C7D}" destId="{845A117B-94F9-4892-AA5A-5FFF7EC92BA5}" srcOrd="0" destOrd="0" presId="urn:microsoft.com/office/officeart/2005/8/layout/hierarchy1"/>
    <dgm:cxn modelId="{5797D6CB-788B-4D5A-B205-F5599AECA8A5}" type="presOf" srcId="{327256FF-8FDD-413B-9312-6FDB1A1730A9}" destId="{2B3EDDC2-74D9-4EB6-8D3E-E9B4BA6BFF2D}" srcOrd="0" destOrd="0" presId="urn:microsoft.com/office/officeart/2005/8/layout/hierarchy1"/>
    <dgm:cxn modelId="{78226FE1-9E92-40FB-B702-433F2CEC6689}" srcId="{D9BBCFDE-4710-4318-8C26-841B9BAD74E5}" destId="{6478D2FC-4141-4C11-A7C5-685F925F8C96}" srcOrd="1" destOrd="0" parTransId="{F7F94C80-7FF6-4A64-A72A-1F401192DF50}" sibTransId="{6C168BC4-C48E-4383-A58D-1360B3464B28}"/>
    <dgm:cxn modelId="{4F6D00E2-9A6C-4AA4-896F-5DC89BC22AAC}" type="presOf" srcId="{6478D2FC-4141-4C11-A7C5-685F925F8C96}" destId="{17DA3E40-DEE7-433C-9376-F4E84FCB1D82}" srcOrd="0" destOrd="0" presId="urn:microsoft.com/office/officeart/2005/8/layout/hierarchy1"/>
    <dgm:cxn modelId="{8E85D5C7-9115-422E-9A47-A570BCA91DFD}" type="presParOf" srcId="{26CA2C5B-114B-4434-9811-14BD84C17095}" destId="{EFD32159-703D-4345-9FE9-6F3AB60A8C50}" srcOrd="0" destOrd="0" presId="urn:microsoft.com/office/officeart/2005/8/layout/hierarchy1"/>
    <dgm:cxn modelId="{2C632053-7F04-41ED-9BCF-84B1A45C6850}" type="presParOf" srcId="{EFD32159-703D-4345-9FE9-6F3AB60A8C50}" destId="{6DD50361-6A58-4E9D-862E-142A23B4906B}" srcOrd="0" destOrd="0" presId="urn:microsoft.com/office/officeart/2005/8/layout/hierarchy1"/>
    <dgm:cxn modelId="{9A192FE9-E218-4235-84CB-C229EA01A23E}" type="presParOf" srcId="{6DD50361-6A58-4E9D-862E-142A23B4906B}" destId="{5E437060-E26B-48D5-BB8E-2AA672538A78}" srcOrd="0" destOrd="0" presId="urn:microsoft.com/office/officeart/2005/8/layout/hierarchy1"/>
    <dgm:cxn modelId="{B7B71E14-6D0C-47D9-9645-F15853753B08}" type="presParOf" srcId="{6DD50361-6A58-4E9D-862E-142A23B4906B}" destId="{2B3EDDC2-74D9-4EB6-8D3E-E9B4BA6BFF2D}" srcOrd="1" destOrd="0" presId="urn:microsoft.com/office/officeart/2005/8/layout/hierarchy1"/>
    <dgm:cxn modelId="{5EA7CF18-61B1-4E41-9751-FB1FE98347CA}" type="presParOf" srcId="{EFD32159-703D-4345-9FE9-6F3AB60A8C50}" destId="{2FA462C0-23B0-4277-A742-EB3EB746EFB9}" srcOrd="1" destOrd="0" presId="urn:microsoft.com/office/officeart/2005/8/layout/hierarchy1"/>
    <dgm:cxn modelId="{5B3BED6D-E1D7-4520-ACEB-7A6C4FD1908B}" type="presParOf" srcId="{26CA2C5B-114B-4434-9811-14BD84C17095}" destId="{64F64055-7EA5-4ACA-A659-B8100FD479EB}" srcOrd="1" destOrd="0" presId="urn:microsoft.com/office/officeart/2005/8/layout/hierarchy1"/>
    <dgm:cxn modelId="{3E500D67-E890-4A2B-93BD-7E0856F2069F}" type="presParOf" srcId="{64F64055-7EA5-4ACA-A659-B8100FD479EB}" destId="{6F323BF0-88D5-444D-9626-E351F87B355F}" srcOrd="0" destOrd="0" presId="urn:microsoft.com/office/officeart/2005/8/layout/hierarchy1"/>
    <dgm:cxn modelId="{DB5CF158-FE52-453B-9A1E-6BDCAA00DA8A}" type="presParOf" srcId="{6F323BF0-88D5-444D-9626-E351F87B355F}" destId="{328A51B0-DB71-458B-9637-AF625DA539A7}" srcOrd="0" destOrd="0" presId="urn:microsoft.com/office/officeart/2005/8/layout/hierarchy1"/>
    <dgm:cxn modelId="{BEB07735-FBC0-4C54-9B62-73957E40E3CF}" type="presParOf" srcId="{6F323BF0-88D5-444D-9626-E351F87B355F}" destId="{17DA3E40-DEE7-433C-9376-F4E84FCB1D82}" srcOrd="1" destOrd="0" presId="urn:microsoft.com/office/officeart/2005/8/layout/hierarchy1"/>
    <dgm:cxn modelId="{EDBC7FBF-AF7D-43E4-8AC6-56BDC0B6FE53}" type="presParOf" srcId="{64F64055-7EA5-4ACA-A659-B8100FD479EB}" destId="{A379AA3B-A549-4C4E-A7DF-F2D316EFF4C2}" srcOrd="1" destOrd="0" presId="urn:microsoft.com/office/officeart/2005/8/layout/hierarchy1"/>
    <dgm:cxn modelId="{440EFBC8-A3A7-436F-B9CF-2297F9819475}" type="presParOf" srcId="{26CA2C5B-114B-4434-9811-14BD84C17095}" destId="{ED818EB0-8FA5-4058-87E1-2185E16D5DF8}" srcOrd="2" destOrd="0" presId="urn:microsoft.com/office/officeart/2005/8/layout/hierarchy1"/>
    <dgm:cxn modelId="{EA2CA95E-9D66-4D76-BE30-2D6B7B703327}" type="presParOf" srcId="{ED818EB0-8FA5-4058-87E1-2185E16D5DF8}" destId="{D852025E-A9EC-4488-9B35-99C9897C9761}" srcOrd="0" destOrd="0" presId="urn:microsoft.com/office/officeart/2005/8/layout/hierarchy1"/>
    <dgm:cxn modelId="{F52F9E4D-38E9-4C80-8062-D637926FF920}" type="presParOf" srcId="{D852025E-A9EC-4488-9B35-99C9897C9761}" destId="{A97E8667-BE70-4FDF-91AD-D3E1FE3BE5C8}" srcOrd="0" destOrd="0" presId="urn:microsoft.com/office/officeart/2005/8/layout/hierarchy1"/>
    <dgm:cxn modelId="{9B1134D1-1B77-4549-98AD-480A7E6C5124}" type="presParOf" srcId="{D852025E-A9EC-4488-9B35-99C9897C9761}" destId="{845A117B-94F9-4892-AA5A-5FFF7EC92BA5}" srcOrd="1" destOrd="0" presId="urn:microsoft.com/office/officeart/2005/8/layout/hierarchy1"/>
    <dgm:cxn modelId="{76D533E3-571B-4A8C-A6AD-6C8BDDC38781}" type="presParOf" srcId="{ED818EB0-8FA5-4058-87E1-2185E16D5DF8}" destId="{22E23A58-4C28-45A6-9C60-AD4A7948A93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BBCFDE-4710-4318-8C26-841B9BAD74E5}"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327256FF-8FDD-413B-9312-6FDB1A1730A9}">
      <dgm:prSet/>
      <dgm:spPr>
        <a:ln>
          <a:solidFill>
            <a:srgbClr val="48AC04"/>
          </a:solidFill>
        </a:ln>
      </dgm:spPr>
      <dgm:t>
        <a:bodyPr/>
        <a:lstStyle/>
        <a:p>
          <a:r>
            <a:rPr lang="en-US" dirty="0"/>
            <a:t>Gear Monster</a:t>
          </a:r>
        </a:p>
      </dgm:t>
    </dgm:pt>
    <dgm:pt modelId="{E7F82DAD-C810-4FC5-AB4F-AEED63297628}" type="parTrans" cxnId="{A400D0AE-9F7A-4952-BFB0-D327276FFE8B}">
      <dgm:prSet/>
      <dgm:spPr/>
      <dgm:t>
        <a:bodyPr/>
        <a:lstStyle/>
        <a:p>
          <a:endParaRPr lang="en-US"/>
        </a:p>
      </dgm:t>
    </dgm:pt>
    <dgm:pt modelId="{A8452BBB-64D3-4C4E-9119-B0B94C03E7F4}" type="sibTrans" cxnId="{A400D0AE-9F7A-4952-BFB0-D327276FFE8B}">
      <dgm:prSet/>
      <dgm:spPr/>
      <dgm:t>
        <a:bodyPr/>
        <a:lstStyle/>
        <a:p>
          <a:endParaRPr lang="en-US"/>
        </a:p>
      </dgm:t>
    </dgm:pt>
    <dgm:pt modelId="{61457680-0B57-404C-B4A5-D26A8374B747}">
      <dgm:prSet/>
      <dgm:spPr>
        <a:ln>
          <a:solidFill>
            <a:srgbClr val="92D050"/>
          </a:solidFill>
        </a:ln>
      </dgm:spPr>
      <dgm:t>
        <a:bodyPr/>
        <a:lstStyle/>
        <a:p>
          <a:endParaRPr lang="en-US" dirty="0"/>
        </a:p>
      </dgm:t>
    </dgm:pt>
    <dgm:pt modelId="{94FE4774-1D39-4593-8113-940B3697643B}" type="parTrans" cxnId="{E0CCA67D-4159-4339-9B6C-64FFEEFA4C4B}">
      <dgm:prSet/>
      <dgm:spPr/>
      <dgm:t>
        <a:bodyPr/>
        <a:lstStyle/>
        <a:p>
          <a:endParaRPr lang="en-US"/>
        </a:p>
      </dgm:t>
    </dgm:pt>
    <dgm:pt modelId="{C6F8B995-01FA-4C79-AB97-4FFFE894F536}" type="sibTrans" cxnId="{E0CCA67D-4159-4339-9B6C-64FFEEFA4C4B}">
      <dgm:prSet/>
      <dgm:spPr/>
      <dgm:t>
        <a:bodyPr/>
        <a:lstStyle/>
        <a:p>
          <a:endParaRPr lang="en-US"/>
        </a:p>
      </dgm:t>
    </dgm:pt>
    <dgm:pt modelId="{11C1BFEB-E02A-4CE1-8273-1B352E4C6483}">
      <dgm:prSet/>
      <dgm:spPr>
        <a:ln>
          <a:solidFill>
            <a:srgbClr val="92D050"/>
          </a:solidFill>
        </a:ln>
      </dgm:spPr>
      <dgm:t>
        <a:bodyPr/>
        <a:lstStyle/>
        <a:p>
          <a:r>
            <a:rPr lang="en-US"/>
            <a:t>Box </a:t>
          </a:r>
        </a:p>
      </dgm:t>
    </dgm:pt>
    <dgm:pt modelId="{1EA1A202-BA51-42A6-8786-5B4CEDDE08AD}" type="parTrans" cxnId="{1CD30A87-9DDB-4861-A131-0C87DA5ACA35}">
      <dgm:prSet/>
      <dgm:spPr/>
      <dgm:t>
        <a:bodyPr/>
        <a:lstStyle/>
        <a:p>
          <a:endParaRPr lang="en-US"/>
        </a:p>
      </dgm:t>
    </dgm:pt>
    <dgm:pt modelId="{5F7949F9-BC9C-4731-AC8E-57A8554E5E5D}" type="sibTrans" cxnId="{1CD30A87-9DDB-4861-A131-0C87DA5ACA35}">
      <dgm:prSet/>
      <dgm:spPr/>
      <dgm:t>
        <a:bodyPr/>
        <a:lstStyle/>
        <a:p>
          <a:endParaRPr lang="en-US"/>
        </a:p>
      </dgm:t>
    </dgm:pt>
    <dgm:pt modelId="{61B022BB-187A-426F-9AD3-E6EEED3317A4}">
      <dgm:prSet/>
      <dgm:spPr>
        <a:ln>
          <a:solidFill>
            <a:srgbClr val="92D050"/>
          </a:solidFill>
        </a:ln>
      </dgm:spPr>
      <dgm:t>
        <a:bodyPr/>
        <a:lstStyle/>
        <a:p>
          <a:r>
            <a:rPr lang="en-US" dirty="0"/>
            <a:t>EU-Dropper</a:t>
          </a:r>
        </a:p>
      </dgm:t>
    </dgm:pt>
    <dgm:pt modelId="{B1F60C23-F72D-4CB4-95BA-99A92C7BF9A7}" type="parTrans" cxnId="{EA80A5DE-A738-4DA0-87AE-FF01DB80C61C}">
      <dgm:prSet/>
      <dgm:spPr/>
      <dgm:t>
        <a:bodyPr/>
        <a:lstStyle/>
        <a:p>
          <a:endParaRPr lang="en-US"/>
        </a:p>
      </dgm:t>
    </dgm:pt>
    <dgm:pt modelId="{8467FA79-401D-475A-9C3F-E48F1A617CB6}" type="sibTrans" cxnId="{EA80A5DE-A738-4DA0-87AE-FF01DB80C61C}">
      <dgm:prSet/>
      <dgm:spPr/>
      <dgm:t>
        <a:bodyPr/>
        <a:lstStyle/>
        <a:p>
          <a:endParaRPr lang="en-US"/>
        </a:p>
      </dgm:t>
    </dgm:pt>
    <dgm:pt modelId="{6478D2FC-4141-4C11-A7C5-685F925F8C96}">
      <dgm:prSet/>
      <dgm:spPr>
        <a:ln>
          <a:solidFill>
            <a:srgbClr val="92D050"/>
          </a:solidFill>
        </a:ln>
      </dgm:spPr>
      <dgm:t>
        <a:bodyPr/>
        <a:lstStyle/>
        <a:p>
          <a:r>
            <a:rPr lang="en-US" dirty="0"/>
            <a:t>Lift?</a:t>
          </a:r>
        </a:p>
      </dgm:t>
    </dgm:pt>
    <dgm:pt modelId="{6C168BC4-C48E-4383-A58D-1360B3464B28}" type="sibTrans" cxnId="{78226FE1-9E92-40FB-B702-433F2CEC6689}">
      <dgm:prSet/>
      <dgm:spPr/>
      <dgm:t>
        <a:bodyPr/>
        <a:lstStyle/>
        <a:p>
          <a:endParaRPr lang="en-US"/>
        </a:p>
      </dgm:t>
    </dgm:pt>
    <dgm:pt modelId="{F7F94C80-7FF6-4A64-A72A-1F401192DF50}" type="parTrans" cxnId="{78226FE1-9E92-40FB-B702-433F2CEC6689}">
      <dgm:prSet/>
      <dgm:spPr/>
      <dgm:t>
        <a:bodyPr/>
        <a:lstStyle/>
        <a:p>
          <a:endParaRPr lang="en-US"/>
        </a:p>
      </dgm:t>
    </dgm:pt>
    <dgm:pt modelId="{26CA2C5B-114B-4434-9811-14BD84C17095}" type="pres">
      <dgm:prSet presAssocID="{D9BBCFDE-4710-4318-8C26-841B9BAD74E5}" presName="hierChild1" presStyleCnt="0">
        <dgm:presLayoutVars>
          <dgm:chPref val="1"/>
          <dgm:dir/>
          <dgm:animOne val="branch"/>
          <dgm:animLvl val="lvl"/>
          <dgm:resizeHandles/>
        </dgm:presLayoutVars>
      </dgm:prSet>
      <dgm:spPr/>
    </dgm:pt>
    <dgm:pt modelId="{EFD32159-703D-4345-9FE9-6F3AB60A8C50}" type="pres">
      <dgm:prSet presAssocID="{327256FF-8FDD-413B-9312-6FDB1A1730A9}" presName="hierRoot1" presStyleCnt="0"/>
      <dgm:spPr/>
    </dgm:pt>
    <dgm:pt modelId="{6DD50361-6A58-4E9D-862E-142A23B4906B}" type="pres">
      <dgm:prSet presAssocID="{327256FF-8FDD-413B-9312-6FDB1A1730A9}" presName="composite" presStyleCnt="0"/>
      <dgm:spPr/>
    </dgm:pt>
    <dgm:pt modelId="{5E437060-E26B-48D5-BB8E-2AA672538A78}" type="pres">
      <dgm:prSet presAssocID="{327256FF-8FDD-413B-9312-6FDB1A1730A9}" presName="background" presStyleLbl="node0" presStyleIdx="0" presStyleCnt="5"/>
      <dgm:spPr>
        <a:solidFill>
          <a:srgbClr val="92D050"/>
        </a:solidFill>
      </dgm:spPr>
    </dgm:pt>
    <dgm:pt modelId="{2B3EDDC2-74D9-4EB6-8D3E-E9B4BA6BFF2D}" type="pres">
      <dgm:prSet presAssocID="{327256FF-8FDD-413B-9312-6FDB1A1730A9}" presName="text" presStyleLbl="fgAcc0" presStyleIdx="0" presStyleCnt="5" custLinFactX="-21596" custLinFactNeighborX="-100000" custLinFactNeighborY="81">
        <dgm:presLayoutVars>
          <dgm:chPref val="3"/>
        </dgm:presLayoutVars>
      </dgm:prSet>
      <dgm:spPr/>
    </dgm:pt>
    <dgm:pt modelId="{2FA462C0-23B0-4277-A742-EB3EB746EFB9}" type="pres">
      <dgm:prSet presAssocID="{327256FF-8FDD-413B-9312-6FDB1A1730A9}" presName="hierChild2" presStyleCnt="0"/>
      <dgm:spPr/>
    </dgm:pt>
    <dgm:pt modelId="{B14C2FA5-D67A-4482-AC26-3F8C6A9820AB}" type="pres">
      <dgm:prSet presAssocID="{61457680-0B57-404C-B4A5-D26A8374B747}" presName="hierRoot1" presStyleCnt="0"/>
      <dgm:spPr/>
    </dgm:pt>
    <dgm:pt modelId="{646332E7-C2F3-4B42-94F4-64D7D2147504}" type="pres">
      <dgm:prSet presAssocID="{61457680-0B57-404C-B4A5-D26A8374B747}" presName="composite" presStyleCnt="0"/>
      <dgm:spPr/>
    </dgm:pt>
    <dgm:pt modelId="{8E9E6AAA-0000-4FFB-BF85-B8B94ACE387B}" type="pres">
      <dgm:prSet presAssocID="{61457680-0B57-404C-B4A5-D26A8374B747}" presName="background" presStyleLbl="node0" presStyleIdx="1" presStyleCnt="5"/>
      <dgm:spPr>
        <a:solidFill>
          <a:srgbClr val="92D050"/>
        </a:solidFill>
      </dgm:spPr>
    </dgm:pt>
    <dgm:pt modelId="{C9FBC5EF-79DA-492D-8227-02F9745EC51E}" type="pres">
      <dgm:prSet presAssocID="{61457680-0B57-404C-B4A5-D26A8374B747}" presName="text" presStyleLbl="fgAcc0" presStyleIdx="1" presStyleCnt="5" custLinFactNeighborX="-62594" custLinFactNeighborY="-81">
        <dgm:presLayoutVars>
          <dgm:chPref val="3"/>
        </dgm:presLayoutVars>
      </dgm:prSet>
      <dgm:spPr/>
    </dgm:pt>
    <dgm:pt modelId="{5A3968B2-A72D-4BEA-9B6C-85CA1C09202C}" type="pres">
      <dgm:prSet presAssocID="{61457680-0B57-404C-B4A5-D26A8374B747}" presName="hierChild2" presStyleCnt="0"/>
      <dgm:spPr/>
    </dgm:pt>
    <dgm:pt modelId="{40621286-7393-434D-A9AA-110F960D9B06}" type="pres">
      <dgm:prSet presAssocID="{11C1BFEB-E02A-4CE1-8273-1B352E4C6483}" presName="hierRoot1" presStyleCnt="0"/>
      <dgm:spPr/>
    </dgm:pt>
    <dgm:pt modelId="{B288D035-5912-409A-A178-995A7FBFC0CE}" type="pres">
      <dgm:prSet presAssocID="{11C1BFEB-E02A-4CE1-8273-1B352E4C6483}" presName="composite" presStyleCnt="0"/>
      <dgm:spPr/>
    </dgm:pt>
    <dgm:pt modelId="{B596E5BC-86AE-49ED-8F9A-52BC1A0274C2}" type="pres">
      <dgm:prSet presAssocID="{11C1BFEB-E02A-4CE1-8273-1B352E4C6483}" presName="background" presStyleLbl="node0" presStyleIdx="2" presStyleCnt="5"/>
      <dgm:spPr>
        <a:solidFill>
          <a:srgbClr val="92D050"/>
        </a:solidFill>
      </dgm:spPr>
    </dgm:pt>
    <dgm:pt modelId="{0F4EC9D4-C348-4ED2-B611-D2F2D84F7FA9}" type="pres">
      <dgm:prSet presAssocID="{11C1BFEB-E02A-4CE1-8273-1B352E4C6483}" presName="text" presStyleLbl="fgAcc0" presStyleIdx="2" presStyleCnt="5" custLinFactNeighborX="-36883" custLinFactNeighborY="72">
        <dgm:presLayoutVars>
          <dgm:chPref val="3"/>
        </dgm:presLayoutVars>
      </dgm:prSet>
      <dgm:spPr/>
    </dgm:pt>
    <dgm:pt modelId="{ED0ECE99-7141-47DB-A906-3359F467F159}" type="pres">
      <dgm:prSet presAssocID="{11C1BFEB-E02A-4CE1-8273-1B352E4C6483}" presName="hierChild2" presStyleCnt="0"/>
      <dgm:spPr/>
    </dgm:pt>
    <dgm:pt modelId="{64F64055-7EA5-4ACA-A659-B8100FD479EB}" type="pres">
      <dgm:prSet presAssocID="{6478D2FC-4141-4C11-A7C5-685F925F8C96}" presName="hierRoot1" presStyleCnt="0"/>
      <dgm:spPr/>
    </dgm:pt>
    <dgm:pt modelId="{6F323BF0-88D5-444D-9626-E351F87B355F}" type="pres">
      <dgm:prSet presAssocID="{6478D2FC-4141-4C11-A7C5-685F925F8C96}" presName="composite" presStyleCnt="0"/>
      <dgm:spPr/>
    </dgm:pt>
    <dgm:pt modelId="{328A51B0-DB71-458B-9637-AF625DA539A7}" type="pres">
      <dgm:prSet presAssocID="{6478D2FC-4141-4C11-A7C5-685F925F8C96}" presName="background" presStyleLbl="node0" presStyleIdx="3" presStyleCnt="5"/>
      <dgm:spPr>
        <a:solidFill>
          <a:srgbClr val="92D050"/>
        </a:solidFill>
      </dgm:spPr>
    </dgm:pt>
    <dgm:pt modelId="{17DA3E40-DEE7-433C-9376-F4E84FCB1D82}" type="pres">
      <dgm:prSet presAssocID="{6478D2FC-4141-4C11-A7C5-685F925F8C96}" presName="text" presStyleLbl="fgAcc0" presStyleIdx="3" presStyleCnt="5" custLinFactNeighborX="-12783" custLinFactNeighborY="237">
        <dgm:presLayoutVars>
          <dgm:chPref val="3"/>
        </dgm:presLayoutVars>
      </dgm:prSet>
      <dgm:spPr/>
    </dgm:pt>
    <dgm:pt modelId="{A379AA3B-A549-4C4E-A7DF-F2D316EFF4C2}" type="pres">
      <dgm:prSet presAssocID="{6478D2FC-4141-4C11-A7C5-685F925F8C96}" presName="hierChild2" presStyleCnt="0"/>
      <dgm:spPr/>
    </dgm:pt>
    <dgm:pt modelId="{ABD51958-DB88-46B7-9D68-7970846A1404}" type="pres">
      <dgm:prSet presAssocID="{61B022BB-187A-426F-9AD3-E6EEED3317A4}" presName="hierRoot1" presStyleCnt="0"/>
      <dgm:spPr/>
    </dgm:pt>
    <dgm:pt modelId="{1D0C04B5-BD22-4BE0-8233-1B375EFF6336}" type="pres">
      <dgm:prSet presAssocID="{61B022BB-187A-426F-9AD3-E6EEED3317A4}" presName="composite" presStyleCnt="0"/>
      <dgm:spPr/>
    </dgm:pt>
    <dgm:pt modelId="{6733D8DB-8991-4647-9640-37A1EB5ADA6B}" type="pres">
      <dgm:prSet presAssocID="{61B022BB-187A-426F-9AD3-E6EEED3317A4}" presName="background" presStyleLbl="node0" presStyleIdx="4" presStyleCnt="5"/>
      <dgm:spPr>
        <a:solidFill>
          <a:srgbClr val="92D050"/>
        </a:solidFill>
      </dgm:spPr>
    </dgm:pt>
    <dgm:pt modelId="{134AFE81-1385-479C-A59B-793BDB6265CC}" type="pres">
      <dgm:prSet presAssocID="{61B022BB-187A-426F-9AD3-E6EEED3317A4}" presName="text" presStyleLbl="fgAcc0" presStyleIdx="4" presStyleCnt="5" custLinFactNeighborX="19590" custLinFactNeighborY="-447">
        <dgm:presLayoutVars>
          <dgm:chPref val="3"/>
        </dgm:presLayoutVars>
      </dgm:prSet>
      <dgm:spPr/>
    </dgm:pt>
    <dgm:pt modelId="{10035C2B-BD90-46C3-AF1A-6E0A72B4AFD7}" type="pres">
      <dgm:prSet presAssocID="{61B022BB-187A-426F-9AD3-E6EEED3317A4}" presName="hierChild2" presStyleCnt="0"/>
      <dgm:spPr/>
    </dgm:pt>
  </dgm:ptLst>
  <dgm:cxnLst>
    <dgm:cxn modelId="{C8C9A038-0E5C-4AA1-B73B-D61651C5F359}" type="presOf" srcId="{6478D2FC-4141-4C11-A7C5-685F925F8C96}" destId="{17DA3E40-DEE7-433C-9376-F4E84FCB1D82}" srcOrd="0" destOrd="0" presId="urn:microsoft.com/office/officeart/2005/8/layout/hierarchy1"/>
    <dgm:cxn modelId="{E0CCA67D-4159-4339-9B6C-64FFEEFA4C4B}" srcId="{D9BBCFDE-4710-4318-8C26-841B9BAD74E5}" destId="{61457680-0B57-404C-B4A5-D26A8374B747}" srcOrd="1" destOrd="0" parTransId="{94FE4774-1D39-4593-8113-940B3697643B}" sibTransId="{C6F8B995-01FA-4C79-AB97-4FFFE894F536}"/>
    <dgm:cxn modelId="{782D4182-76FF-4D17-BBA6-5F15AF3DDBAE}" type="presOf" srcId="{61B022BB-187A-426F-9AD3-E6EEED3317A4}" destId="{134AFE81-1385-479C-A59B-793BDB6265CC}" srcOrd="0" destOrd="0" presId="urn:microsoft.com/office/officeart/2005/8/layout/hierarchy1"/>
    <dgm:cxn modelId="{FC721583-B37D-40A9-9632-3AA9DF04BD85}" type="presOf" srcId="{327256FF-8FDD-413B-9312-6FDB1A1730A9}" destId="{2B3EDDC2-74D9-4EB6-8D3E-E9B4BA6BFF2D}" srcOrd="0" destOrd="0" presId="urn:microsoft.com/office/officeart/2005/8/layout/hierarchy1"/>
    <dgm:cxn modelId="{1CD30A87-9DDB-4861-A131-0C87DA5ACA35}" srcId="{D9BBCFDE-4710-4318-8C26-841B9BAD74E5}" destId="{11C1BFEB-E02A-4CE1-8273-1B352E4C6483}" srcOrd="2" destOrd="0" parTransId="{1EA1A202-BA51-42A6-8786-5B4CEDDE08AD}" sibTransId="{5F7949F9-BC9C-4731-AC8E-57A8554E5E5D}"/>
    <dgm:cxn modelId="{4F482E9A-4C83-4E83-B9C9-26A884D5E67B}" type="presOf" srcId="{11C1BFEB-E02A-4CE1-8273-1B352E4C6483}" destId="{0F4EC9D4-C348-4ED2-B611-D2F2D84F7FA9}" srcOrd="0" destOrd="0" presId="urn:microsoft.com/office/officeart/2005/8/layout/hierarchy1"/>
    <dgm:cxn modelId="{A400D0AE-9F7A-4952-BFB0-D327276FFE8B}" srcId="{D9BBCFDE-4710-4318-8C26-841B9BAD74E5}" destId="{327256FF-8FDD-413B-9312-6FDB1A1730A9}" srcOrd="0" destOrd="0" parTransId="{E7F82DAD-C810-4FC5-AB4F-AEED63297628}" sibTransId="{A8452BBB-64D3-4C4E-9119-B0B94C03E7F4}"/>
    <dgm:cxn modelId="{EA80A5DE-A738-4DA0-87AE-FF01DB80C61C}" srcId="{D9BBCFDE-4710-4318-8C26-841B9BAD74E5}" destId="{61B022BB-187A-426F-9AD3-E6EEED3317A4}" srcOrd="4" destOrd="0" parTransId="{B1F60C23-F72D-4CB4-95BA-99A92C7BF9A7}" sibTransId="{8467FA79-401D-475A-9C3F-E48F1A617CB6}"/>
    <dgm:cxn modelId="{78226FE1-9E92-40FB-B702-433F2CEC6689}" srcId="{D9BBCFDE-4710-4318-8C26-841B9BAD74E5}" destId="{6478D2FC-4141-4C11-A7C5-685F925F8C96}" srcOrd="3" destOrd="0" parTransId="{F7F94C80-7FF6-4A64-A72A-1F401192DF50}" sibTransId="{6C168BC4-C48E-4383-A58D-1360B3464B28}"/>
    <dgm:cxn modelId="{005369EF-6655-48B0-B6EB-B4CCC3D363AD}" type="presOf" srcId="{D9BBCFDE-4710-4318-8C26-841B9BAD74E5}" destId="{26CA2C5B-114B-4434-9811-14BD84C17095}" srcOrd="0" destOrd="0" presId="urn:microsoft.com/office/officeart/2005/8/layout/hierarchy1"/>
    <dgm:cxn modelId="{889282FD-67F5-45A9-9EA9-A0E98D66A8A8}" type="presOf" srcId="{61457680-0B57-404C-B4A5-D26A8374B747}" destId="{C9FBC5EF-79DA-492D-8227-02F9745EC51E}" srcOrd="0" destOrd="0" presId="urn:microsoft.com/office/officeart/2005/8/layout/hierarchy1"/>
    <dgm:cxn modelId="{C3D15D4D-1620-48F0-B51E-FAA7BA1F2E7A}" type="presParOf" srcId="{26CA2C5B-114B-4434-9811-14BD84C17095}" destId="{EFD32159-703D-4345-9FE9-6F3AB60A8C50}" srcOrd="0" destOrd="0" presId="urn:microsoft.com/office/officeart/2005/8/layout/hierarchy1"/>
    <dgm:cxn modelId="{2CC29A8F-A132-496C-8024-36306DF2E5D2}" type="presParOf" srcId="{EFD32159-703D-4345-9FE9-6F3AB60A8C50}" destId="{6DD50361-6A58-4E9D-862E-142A23B4906B}" srcOrd="0" destOrd="0" presId="urn:microsoft.com/office/officeart/2005/8/layout/hierarchy1"/>
    <dgm:cxn modelId="{0BFFC48F-C93E-435B-A2B2-08386BA3AEAA}" type="presParOf" srcId="{6DD50361-6A58-4E9D-862E-142A23B4906B}" destId="{5E437060-E26B-48D5-BB8E-2AA672538A78}" srcOrd="0" destOrd="0" presId="urn:microsoft.com/office/officeart/2005/8/layout/hierarchy1"/>
    <dgm:cxn modelId="{B1C158A3-19B3-4E7E-8856-DD6754C0D698}" type="presParOf" srcId="{6DD50361-6A58-4E9D-862E-142A23B4906B}" destId="{2B3EDDC2-74D9-4EB6-8D3E-E9B4BA6BFF2D}" srcOrd="1" destOrd="0" presId="urn:microsoft.com/office/officeart/2005/8/layout/hierarchy1"/>
    <dgm:cxn modelId="{21842A55-008E-451D-906E-6D18D151BD5A}" type="presParOf" srcId="{EFD32159-703D-4345-9FE9-6F3AB60A8C50}" destId="{2FA462C0-23B0-4277-A742-EB3EB746EFB9}" srcOrd="1" destOrd="0" presId="urn:microsoft.com/office/officeart/2005/8/layout/hierarchy1"/>
    <dgm:cxn modelId="{EB8F91D3-DF65-4C25-9397-B1111E9211E0}" type="presParOf" srcId="{26CA2C5B-114B-4434-9811-14BD84C17095}" destId="{B14C2FA5-D67A-4482-AC26-3F8C6A9820AB}" srcOrd="1" destOrd="0" presId="urn:microsoft.com/office/officeart/2005/8/layout/hierarchy1"/>
    <dgm:cxn modelId="{EF7C8FEE-8040-4A30-AEAB-A7FE2A53246A}" type="presParOf" srcId="{B14C2FA5-D67A-4482-AC26-3F8C6A9820AB}" destId="{646332E7-C2F3-4B42-94F4-64D7D2147504}" srcOrd="0" destOrd="0" presId="urn:microsoft.com/office/officeart/2005/8/layout/hierarchy1"/>
    <dgm:cxn modelId="{957A67B1-7884-4FA7-9E8D-69B30A27595D}" type="presParOf" srcId="{646332E7-C2F3-4B42-94F4-64D7D2147504}" destId="{8E9E6AAA-0000-4FFB-BF85-B8B94ACE387B}" srcOrd="0" destOrd="0" presId="urn:microsoft.com/office/officeart/2005/8/layout/hierarchy1"/>
    <dgm:cxn modelId="{2408DBAD-16FF-45BF-A4A5-45FC7D1408E8}" type="presParOf" srcId="{646332E7-C2F3-4B42-94F4-64D7D2147504}" destId="{C9FBC5EF-79DA-492D-8227-02F9745EC51E}" srcOrd="1" destOrd="0" presId="urn:microsoft.com/office/officeart/2005/8/layout/hierarchy1"/>
    <dgm:cxn modelId="{D1569D18-4D40-4911-B9BB-D273522395B8}" type="presParOf" srcId="{B14C2FA5-D67A-4482-AC26-3F8C6A9820AB}" destId="{5A3968B2-A72D-4BEA-9B6C-85CA1C09202C}" srcOrd="1" destOrd="0" presId="urn:microsoft.com/office/officeart/2005/8/layout/hierarchy1"/>
    <dgm:cxn modelId="{52E8F1FD-C796-45DE-B778-E5B7E1A6E95E}" type="presParOf" srcId="{26CA2C5B-114B-4434-9811-14BD84C17095}" destId="{40621286-7393-434D-A9AA-110F960D9B06}" srcOrd="2" destOrd="0" presId="urn:microsoft.com/office/officeart/2005/8/layout/hierarchy1"/>
    <dgm:cxn modelId="{BF541D22-D13C-4EEF-B5DC-5BCEC27717B0}" type="presParOf" srcId="{40621286-7393-434D-A9AA-110F960D9B06}" destId="{B288D035-5912-409A-A178-995A7FBFC0CE}" srcOrd="0" destOrd="0" presId="urn:microsoft.com/office/officeart/2005/8/layout/hierarchy1"/>
    <dgm:cxn modelId="{CCB48554-AA78-4018-BCB0-301916056282}" type="presParOf" srcId="{B288D035-5912-409A-A178-995A7FBFC0CE}" destId="{B596E5BC-86AE-49ED-8F9A-52BC1A0274C2}" srcOrd="0" destOrd="0" presId="urn:microsoft.com/office/officeart/2005/8/layout/hierarchy1"/>
    <dgm:cxn modelId="{03B9CBD3-FC19-4A22-83DF-16643BC6A159}" type="presParOf" srcId="{B288D035-5912-409A-A178-995A7FBFC0CE}" destId="{0F4EC9D4-C348-4ED2-B611-D2F2D84F7FA9}" srcOrd="1" destOrd="0" presId="urn:microsoft.com/office/officeart/2005/8/layout/hierarchy1"/>
    <dgm:cxn modelId="{F69BB823-B236-42BF-B2E8-0B6216A1094B}" type="presParOf" srcId="{40621286-7393-434D-A9AA-110F960D9B06}" destId="{ED0ECE99-7141-47DB-A906-3359F467F159}" srcOrd="1" destOrd="0" presId="urn:microsoft.com/office/officeart/2005/8/layout/hierarchy1"/>
    <dgm:cxn modelId="{BDDCBEC3-2423-424E-A61E-67BA56465BD9}" type="presParOf" srcId="{26CA2C5B-114B-4434-9811-14BD84C17095}" destId="{64F64055-7EA5-4ACA-A659-B8100FD479EB}" srcOrd="3" destOrd="0" presId="urn:microsoft.com/office/officeart/2005/8/layout/hierarchy1"/>
    <dgm:cxn modelId="{B77E6FA2-0F7B-4B65-B088-D4ED2CF038ED}" type="presParOf" srcId="{64F64055-7EA5-4ACA-A659-B8100FD479EB}" destId="{6F323BF0-88D5-444D-9626-E351F87B355F}" srcOrd="0" destOrd="0" presId="urn:microsoft.com/office/officeart/2005/8/layout/hierarchy1"/>
    <dgm:cxn modelId="{BBB3A390-2620-4088-81A9-7090FE28D638}" type="presParOf" srcId="{6F323BF0-88D5-444D-9626-E351F87B355F}" destId="{328A51B0-DB71-458B-9637-AF625DA539A7}" srcOrd="0" destOrd="0" presId="urn:microsoft.com/office/officeart/2005/8/layout/hierarchy1"/>
    <dgm:cxn modelId="{14333C64-2DC7-43FF-854D-1064AF25B3B0}" type="presParOf" srcId="{6F323BF0-88D5-444D-9626-E351F87B355F}" destId="{17DA3E40-DEE7-433C-9376-F4E84FCB1D82}" srcOrd="1" destOrd="0" presId="urn:microsoft.com/office/officeart/2005/8/layout/hierarchy1"/>
    <dgm:cxn modelId="{280379BB-C6E4-4AD3-8A59-204A4B4AA5E2}" type="presParOf" srcId="{64F64055-7EA5-4ACA-A659-B8100FD479EB}" destId="{A379AA3B-A549-4C4E-A7DF-F2D316EFF4C2}" srcOrd="1" destOrd="0" presId="urn:microsoft.com/office/officeart/2005/8/layout/hierarchy1"/>
    <dgm:cxn modelId="{B52766EC-E542-4C45-9276-96BA44E2F8B2}" type="presParOf" srcId="{26CA2C5B-114B-4434-9811-14BD84C17095}" destId="{ABD51958-DB88-46B7-9D68-7970846A1404}" srcOrd="4" destOrd="0" presId="urn:microsoft.com/office/officeart/2005/8/layout/hierarchy1"/>
    <dgm:cxn modelId="{706814BB-EAB3-4FF6-B38B-E268B346D057}" type="presParOf" srcId="{ABD51958-DB88-46B7-9D68-7970846A1404}" destId="{1D0C04B5-BD22-4BE0-8233-1B375EFF6336}" srcOrd="0" destOrd="0" presId="urn:microsoft.com/office/officeart/2005/8/layout/hierarchy1"/>
    <dgm:cxn modelId="{689EADD0-07B4-4F1E-8DD0-9DCC581E5BD9}" type="presParOf" srcId="{1D0C04B5-BD22-4BE0-8233-1B375EFF6336}" destId="{6733D8DB-8991-4647-9640-37A1EB5ADA6B}" srcOrd="0" destOrd="0" presId="urn:microsoft.com/office/officeart/2005/8/layout/hierarchy1"/>
    <dgm:cxn modelId="{557896D1-1DF3-41AE-B31C-83BFE6017521}" type="presParOf" srcId="{1D0C04B5-BD22-4BE0-8233-1B375EFF6336}" destId="{134AFE81-1385-479C-A59B-793BDB6265CC}" srcOrd="1" destOrd="0" presId="urn:microsoft.com/office/officeart/2005/8/layout/hierarchy1"/>
    <dgm:cxn modelId="{C3E87A05-4DBE-4319-9481-486F04DC3F2E}" type="presParOf" srcId="{ABD51958-DB88-46B7-9D68-7970846A1404}" destId="{10035C2B-BD90-46C3-AF1A-6E0A72B4AFD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6F157-C988-435C-8D4A-F47DA7959D3B}">
      <dsp:nvSpPr>
        <dsp:cNvPr id="0" name=""/>
        <dsp:cNvSpPr/>
      </dsp:nvSpPr>
      <dsp:spPr>
        <a:xfrm>
          <a:off x="3632191" y="330180"/>
          <a:ext cx="4546747" cy="4546747"/>
        </a:xfrm>
        <a:prstGeom prst="pie">
          <a:avLst>
            <a:gd name="adj1" fmla="val 16200000"/>
            <a:gd name="adj2" fmla="val 1928571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1. Identify the mission to work on and the challenges involved in implementation</a:t>
          </a:r>
        </a:p>
      </dsp:txBody>
      <dsp:txXfrm>
        <a:off x="6020857" y="752378"/>
        <a:ext cx="1082559" cy="866047"/>
      </dsp:txXfrm>
    </dsp:sp>
    <dsp:sp modelId="{AFBEDE6E-D42E-4242-ABDE-277A3D329CB9}">
      <dsp:nvSpPr>
        <dsp:cNvPr id="0" name=""/>
        <dsp:cNvSpPr/>
      </dsp:nvSpPr>
      <dsp:spPr>
        <a:xfrm>
          <a:off x="3690649" y="403253"/>
          <a:ext cx="4546747" cy="4546747"/>
        </a:xfrm>
        <a:prstGeom prst="pie">
          <a:avLst>
            <a:gd name="adj1" fmla="val 19285716"/>
            <a:gd name="adj2" fmla="val 771428"/>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2. Brainstorm lot of ideas,  pick one and work towards it</a:t>
          </a:r>
        </a:p>
      </dsp:txBody>
      <dsp:txXfrm>
        <a:off x="6778649" y="2051449"/>
        <a:ext cx="1244942" cy="757791"/>
      </dsp:txXfrm>
    </dsp:sp>
    <dsp:sp modelId="{130518C3-2487-467E-AC4C-17A5BC1ADEFA}">
      <dsp:nvSpPr>
        <dsp:cNvPr id="0" name=""/>
        <dsp:cNvSpPr/>
      </dsp:nvSpPr>
      <dsp:spPr>
        <a:xfrm>
          <a:off x="3648079" y="490132"/>
          <a:ext cx="4546747" cy="4546747"/>
        </a:xfrm>
        <a:prstGeom prst="pie">
          <a:avLst>
            <a:gd name="adj1" fmla="val 771428"/>
            <a:gd name="adj2" fmla="val 3857143"/>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3. Design model on paper, draw diagrams to explain it</a:t>
          </a:r>
        </a:p>
      </dsp:txBody>
      <dsp:txXfrm>
        <a:off x="6567740" y="3182998"/>
        <a:ext cx="1082559" cy="838983"/>
      </dsp:txXfrm>
    </dsp:sp>
    <dsp:sp modelId="{6333DDA4-D0A2-4825-8FB2-C567693CF1B3}">
      <dsp:nvSpPr>
        <dsp:cNvPr id="0" name=""/>
        <dsp:cNvSpPr/>
      </dsp:nvSpPr>
      <dsp:spPr>
        <a:xfrm>
          <a:off x="3585100" y="535866"/>
          <a:ext cx="4546747" cy="4546747"/>
        </a:xfrm>
        <a:prstGeom prst="pie">
          <a:avLst>
            <a:gd name="adj1" fmla="val 3857226"/>
            <a:gd name="adj2" fmla="val 6942858"/>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4. Prototype the design, build the attachments and code the mission</a:t>
          </a:r>
        </a:p>
      </dsp:txBody>
      <dsp:txXfrm>
        <a:off x="5330726" y="4108311"/>
        <a:ext cx="1055495" cy="757791"/>
      </dsp:txXfrm>
    </dsp:sp>
    <dsp:sp modelId="{1D56EE26-3A9D-4DBD-B1A7-C79CD16278FC}">
      <dsp:nvSpPr>
        <dsp:cNvPr id="0" name=""/>
        <dsp:cNvSpPr/>
      </dsp:nvSpPr>
      <dsp:spPr>
        <a:xfrm>
          <a:off x="3500660" y="493588"/>
          <a:ext cx="4546747" cy="4546747"/>
        </a:xfrm>
        <a:prstGeom prst="pie">
          <a:avLst>
            <a:gd name="adj1" fmla="val 6942858"/>
            <a:gd name="adj2" fmla="val 10028574"/>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5. Test and  repeat until you succeed making small changes at a time</a:t>
          </a:r>
        </a:p>
      </dsp:txBody>
      <dsp:txXfrm>
        <a:off x="4045187" y="3186453"/>
        <a:ext cx="1082559" cy="838983"/>
      </dsp:txXfrm>
    </dsp:sp>
    <dsp:sp modelId="{82C9AD3E-BFC1-4E28-B649-C6B91D7EAD5B}">
      <dsp:nvSpPr>
        <dsp:cNvPr id="0" name=""/>
        <dsp:cNvSpPr/>
      </dsp:nvSpPr>
      <dsp:spPr>
        <a:xfrm>
          <a:off x="3479550" y="403253"/>
          <a:ext cx="4546747" cy="4546747"/>
        </a:xfrm>
        <a:prstGeom prst="pie">
          <a:avLst>
            <a:gd name="adj1" fmla="val 10028574"/>
            <a:gd name="adj2" fmla="val 13114284"/>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6.Think of ideas to improve  the design considering the overall design and time factor</a:t>
          </a:r>
        </a:p>
      </dsp:txBody>
      <dsp:txXfrm>
        <a:off x="3693356" y="2051449"/>
        <a:ext cx="1244942" cy="757791"/>
      </dsp:txXfrm>
    </dsp:sp>
    <dsp:sp modelId="{65561925-18CF-4084-925D-98439E48396E}">
      <dsp:nvSpPr>
        <dsp:cNvPr id="0" name=""/>
        <dsp:cNvSpPr/>
      </dsp:nvSpPr>
      <dsp:spPr>
        <a:xfrm>
          <a:off x="3538008" y="330180"/>
          <a:ext cx="4546747" cy="4546747"/>
        </a:xfrm>
        <a:prstGeom prst="pie">
          <a:avLst>
            <a:gd name="adj1" fmla="val 13114284"/>
            <a:gd name="adj2" fmla="val 16200000"/>
          </a:avLst>
        </a:prstGeom>
        <a:solidFill>
          <a:srgbClr val="92D05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7. Communicate and share the results to the group.  Did that solve the mission?</a:t>
          </a:r>
        </a:p>
      </dsp:txBody>
      <dsp:txXfrm>
        <a:off x="4613531" y="752378"/>
        <a:ext cx="1082559" cy="866047"/>
      </dsp:txXfrm>
    </dsp:sp>
    <dsp:sp modelId="{059C6D44-B5F4-4541-8848-05DEE5942BB1}">
      <dsp:nvSpPr>
        <dsp:cNvPr id="0" name=""/>
        <dsp:cNvSpPr/>
      </dsp:nvSpPr>
      <dsp:spPr>
        <a:xfrm>
          <a:off x="3350499" y="48715"/>
          <a:ext cx="5109678" cy="5109678"/>
        </a:xfrm>
        <a:prstGeom prst="circularArrow">
          <a:avLst>
            <a:gd name="adj1" fmla="val 5085"/>
            <a:gd name="adj2" fmla="val 327528"/>
            <a:gd name="adj3" fmla="val 18957827"/>
            <a:gd name="adj4" fmla="val 1620034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1B7DBE-3DF6-4DB3-B878-4AB690A4AAD6}">
      <dsp:nvSpPr>
        <dsp:cNvPr id="0" name=""/>
        <dsp:cNvSpPr/>
      </dsp:nvSpPr>
      <dsp:spPr>
        <a:xfrm>
          <a:off x="3409325" y="122111"/>
          <a:ext cx="5109678" cy="5109678"/>
        </a:xfrm>
        <a:prstGeom prst="circularArrow">
          <a:avLst>
            <a:gd name="adj1" fmla="val 5085"/>
            <a:gd name="adj2" fmla="val 327528"/>
            <a:gd name="adj3" fmla="val 443744"/>
            <a:gd name="adj4" fmla="val 1928577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48A042-19F7-48F0-916C-6C3625F715EF}">
      <dsp:nvSpPr>
        <dsp:cNvPr id="0" name=""/>
        <dsp:cNvSpPr/>
      </dsp:nvSpPr>
      <dsp:spPr>
        <a:xfrm>
          <a:off x="3366679" y="208777"/>
          <a:ext cx="5109678" cy="5109678"/>
        </a:xfrm>
        <a:prstGeom prst="circularArrow">
          <a:avLst>
            <a:gd name="adj1" fmla="val 5085"/>
            <a:gd name="adj2" fmla="val 327528"/>
            <a:gd name="adj3" fmla="val 3529100"/>
            <a:gd name="adj4" fmla="val 77076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42A5E-B5FA-4F78-918C-B346514BA095}">
      <dsp:nvSpPr>
        <dsp:cNvPr id="0" name=""/>
        <dsp:cNvSpPr/>
      </dsp:nvSpPr>
      <dsp:spPr>
        <a:xfrm>
          <a:off x="3303634" y="254282"/>
          <a:ext cx="5109678" cy="5109678"/>
        </a:xfrm>
        <a:prstGeom prst="circularArrow">
          <a:avLst>
            <a:gd name="adj1" fmla="val 5085"/>
            <a:gd name="adj2" fmla="val 327528"/>
            <a:gd name="adj3" fmla="val 6615046"/>
            <a:gd name="adj4" fmla="val 385742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9E2161-4B9E-47D9-832C-9CDEF2500F82}">
      <dsp:nvSpPr>
        <dsp:cNvPr id="0" name=""/>
        <dsp:cNvSpPr/>
      </dsp:nvSpPr>
      <dsp:spPr>
        <a:xfrm>
          <a:off x="3219128" y="212233"/>
          <a:ext cx="5109678" cy="5109678"/>
        </a:xfrm>
        <a:prstGeom prst="circularArrow">
          <a:avLst>
            <a:gd name="adj1" fmla="val 5085"/>
            <a:gd name="adj2" fmla="val 327528"/>
            <a:gd name="adj3" fmla="val 9701707"/>
            <a:gd name="adj4" fmla="val 694337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8C7A2F-495A-4E95-858E-5C5111C9C84B}">
      <dsp:nvSpPr>
        <dsp:cNvPr id="0" name=""/>
        <dsp:cNvSpPr/>
      </dsp:nvSpPr>
      <dsp:spPr>
        <a:xfrm>
          <a:off x="3197944" y="122111"/>
          <a:ext cx="5109678" cy="5109678"/>
        </a:xfrm>
        <a:prstGeom prst="circularArrow">
          <a:avLst>
            <a:gd name="adj1" fmla="val 5085"/>
            <a:gd name="adj2" fmla="val 327528"/>
            <a:gd name="adj3" fmla="val 12786695"/>
            <a:gd name="adj4" fmla="val 10028727"/>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3126D-F8DC-47EB-9E50-54D2AB3EC929}">
      <dsp:nvSpPr>
        <dsp:cNvPr id="0" name=""/>
        <dsp:cNvSpPr/>
      </dsp:nvSpPr>
      <dsp:spPr>
        <a:xfrm>
          <a:off x="3256770" y="48715"/>
          <a:ext cx="5109678" cy="5109678"/>
        </a:xfrm>
        <a:prstGeom prst="circularArrow">
          <a:avLst>
            <a:gd name="adj1" fmla="val 5085"/>
            <a:gd name="adj2" fmla="val 327528"/>
            <a:gd name="adj3" fmla="val 15872129"/>
            <a:gd name="adj4" fmla="val 1311464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2934C-4F1D-4420-BABF-C95213C7B56A}">
      <dsp:nvSpPr>
        <dsp:cNvPr id="0" name=""/>
        <dsp:cNvSpPr/>
      </dsp:nvSpPr>
      <dsp:spPr>
        <a:xfrm>
          <a:off x="8" y="134356"/>
          <a:ext cx="2687389" cy="391184"/>
        </a:xfrm>
        <a:prstGeom prst="rect">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September-October</a:t>
          </a:r>
        </a:p>
      </dsp:txBody>
      <dsp:txXfrm>
        <a:off x="8" y="134356"/>
        <a:ext cx="2687389" cy="391184"/>
      </dsp:txXfrm>
    </dsp:sp>
    <dsp:sp modelId="{588865B0-8542-4AE1-9F73-FC4A5CA69A9D}">
      <dsp:nvSpPr>
        <dsp:cNvPr id="0" name=""/>
        <dsp:cNvSpPr/>
      </dsp:nvSpPr>
      <dsp:spPr>
        <a:xfrm>
          <a:off x="8" y="557970"/>
          <a:ext cx="2687389" cy="3228120"/>
        </a:xfrm>
        <a:prstGeom prst="rect">
          <a:avLst/>
        </a:prstGeom>
        <a:solidFill>
          <a:srgbClr val="CCFFCC">
            <a:alpha val="34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baseline="0" dirty="0">
              <a:solidFill>
                <a:schemeClr val="tx1"/>
              </a:solidFill>
              <a:sym typeface="Wingdings" panose="05000000000000000000" pitchFamily="2" charset="2"/>
            </a:rPr>
            <a:t> Weekly</a:t>
          </a:r>
          <a:endParaRPr lang="en-US" sz="1200" kern="1200" dirty="0"/>
        </a:p>
        <a:p>
          <a:pPr marL="114300" lvl="1" indent="-114300" algn="l" defTabSz="533400">
            <a:lnSpc>
              <a:spcPct val="90000"/>
            </a:lnSpc>
            <a:spcBef>
              <a:spcPct val="0"/>
            </a:spcBef>
            <a:spcAft>
              <a:spcPct val="15000"/>
            </a:spcAft>
            <a:buChar char="•"/>
          </a:pPr>
          <a:r>
            <a:rPr lang="en-US" sz="1200" kern="1200" baseline="0">
              <a:solidFill>
                <a:schemeClr val="tx1"/>
              </a:solidFill>
            </a:rPr>
            <a:t>Week 1: </a:t>
          </a:r>
          <a:endParaRPr lang="en-US" sz="1200" kern="1200" baseline="0" dirty="0">
            <a:solidFill>
              <a:schemeClr val="tx1"/>
            </a:solidFill>
          </a:endParaRPr>
        </a:p>
        <a:p>
          <a:pPr marL="114300" lvl="1" indent="-114300" algn="l" defTabSz="533400">
            <a:lnSpc>
              <a:spcPct val="90000"/>
            </a:lnSpc>
            <a:spcBef>
              <a:spcPct val="0"/>
            </a:spcBef>
            <a:spcAft>
              <a:spcPct val="15000"/>
            </a:spcAft>
            <a:buChar char="•"/>
          </a:pPr>
          <a:r>
            <a:rPr lang="en-US" sz="1200" kern="1200" baseline="0" dirty="0">
              <a:solidFill>
                <a:schemeClr val="tx1"/>
              </a:solidFill>
            </a:rPr>
            <a:t>1. Team kickoff</a:t>
          </a:r>
        </a:p>
        <a:p>
          <a:pPr marL="114300" lvl="1" indent="-114300" algn="l" defTabSz="533400">
            <a:lnSpc>
              <a:spcPct val="90000"/>
            </a:lnSpc>
            <a:spcBef>
              <a:spcPct val="0"/>
            </a:spcBef>
            <a:spcAft>
              <a:spcPct val="15000"/>
            </a:spcAft>
            <a:buChar char="•"/>
          </a:pPr>
          <a:r>
            <a:rPr lang="en-US" sz="1200" kern="1200" baseline="0" dirty="0">
              <a:solidFill>
                <a:schemeClr val="tx1"/>
              </a:solidFill>
            </a:rPr>
            <a:t>2. Coaches introduced First Lego Superpowered to the team</a:t>
          </a:r>
        </a:p>
        <a:p>
          <a:pPr marL="114300" lvl="1" indent="-114300" algn="l" defTabSz="533400">
            <a:lnSpc>
              <a:spcPct val="90000"/>
            </a:lnSpc>
            <a:spcBef>
              <a:spcPct val="0"/>
            </a:spcBef>
            <a:spcAft>
              <a:spcPct val="15000"/>
            </a:spcAft>
            <a:buChar char="•"/>
          </a:pPr>
          <a:r>
            <a:rPr lang="en-US" sz="1200" kern="1200" baseline="0" dirty="0">
              <a:solidFill>
                <a:schemeClr val="tx1"/>
              </a:solidFill>
            </a:rPr>
            <a:t>Week 2: </a:t>
          </a:r>
        </a:p>
        <a:p>
          <a:pPr marL="114300" lvl="1" indent="-114300" algn="l" defTabSz="533400">
            <a:lnSpc>
              <a:spcPct val="90000"/>
            </a:lnSpc>
            <a:spcBef>
              <a:spcPct val="0"/>
            </a:spcBef>
            <a:spcAft>
              <a:spcPct val="15000"/>
            </a:spcAft>
            <a:buChar char="•"/>
          </a:pPr>
          <a:r>
            <a:rPr lang="en-US" sz="1200" kern="1200" baseline="0" dirty="0">
              <a:solidFill>
                <a:schemeClr val="tx1"/>
              </a:solidFill>
            </a:rPr>
            <a:t>1. Setup, Planning, and Requirements.</a:t>
          </a:r>
        </a:p>
        <a:p>
          <a:pPr marL="114300" lvl="1" indent="-114300" algn="l" defTabSz="533400">
            <a:lnSpc>
              <a:spcPct val="90000"/>
            </a:lnSpc>
            <a:spcBef>
              <a:spcPct val="0"/>
            </a:spcBef>
            <a:spcAft>
              <a:spcPct val="15000"/>
            </a:spcAft>
            <a:buChar char="•"/>
          </a:pPr>
          <a:r>
            <a:rPr lang="en-US" sz="1200" kern="1200" baseline="0" dirty="0">
              <a:solidFill>
                <a:schemeClr val="tx1"/>
              </a:solidFill>
            </a:rPr>
            <a:t>2. We worked on the Legos to build the structure of each mission and placed them on the map.</a:t>
          </a:r>
          <a:endParaRPr lang="en-US" sz="1200" kern="1200" dirty="0">
            <a:solidFill>
              <a:schemeClr val="tx1"/>
            </a:solidFill>
          </a:endParaRPr>
        </a:p>
        <a:p>
          <a:pPr marL="114300" lvl="1" indent="-114300" algn="l" defTabSz="533400">
            <a:lnSpc>
              <a:spcPct val="90000"/>
            </a:lnSpc>
            <a:spcBef>
              <a:spcPct val="0"/>
            </a:spcBef>
            <a:spcAft>
              <a:spcPct val="15000"/>
            </a:spcAft>
            <a:buChar char="•"/>
          </a:pPr>
          <a:r>
            <a:rPr lang="en-US" sz="1200" kern="1200" dirty="0">
              <a:solidFill>
                <a:schemeClr val="tx1"/>
              </a:solidFill>
            </a:rPr>
            <a:t>Week 3 </a:t>
          </a:r>
        </a:p>
        <a:p>
          <a:pPr marL="114300" lvl="1" indent="-114300" algn="l" defTabSz="533400">
            <a:lnSpc>
              <a:spcPct val="90000"/>
            </a:lnSpc>
            <a:spcBef>
              <a:spcPct val="0"/>
            </a:spcBef>
            <a:spcAft>
              <a:spcPct val="15000"/>
            </a:spcAft>
            <a:buChar char="•"/>
          </a:pPr>
          <a:r>
            <a:rPr lang="en-US" sz="1200" kern="1200" dirty="0">
              <a:solidFill>
                <a:schemeClr val="tx1"/>
              </a:solidFill>
            </a:rPr>
            <a:t>1. Brainstorm ideas for attachments and efficient ways to complete missions</a:t>
          </a:r>
        </a:p>
        <a:p>
          <a:pPr marL="114300" lvl="1" indent="-114300" algn="l" defTabSz="533400">
            <a:lnSpc>
              <a:spcPct val="90000"/>
            </a:lnSpc>
            <a:spcBef>
              <a:spcPct val="0"/>
            </a:spcBef>
            <a:spcAft>
              <a:spcPct val="15000"/>
            </a:spcAft>
            <a:buChar char="•"/>
          </a:pPr>
          <a:r>
            <a:rPr lang="en-US" sz="1200" kern="1200" dirty="0">
              <a:solidFill>
                <a:schemeClr val="tx1"/>
              </a:solidFill>
            </a:rPr>
            <a:t>Week 4</a:t>
          </a:r>
        </a:p>
        <a:p>
          <a:pPr marL="114300" lvl="1" indent="-114300" algn="l" defTabSz="533400">
            <a:lnSpc>
              <a:spcPct val="90000"/>
            </a:lnSpc>
            <a:spcBef>
              <a:spcPct val="0"/>
            </a:spcBef>
            <a:spcAft>
              <a:spcPct val="15000"/>
            </a:spcAft>
            <a:buChar char="•"/>
          </a:pPr>
          <a:r>
            <a:rPr lang="en-US" sz="1200" kern="1200" dirty="0">
              <a:solidFill>
                <a:schemeClr val="tx1"/>
              </a:solidFill>
            </a:rPr>
            <a:t>1. Tested out code after creating code for basic missions</a:t>
          </a:r>
        </a:p>
      </dsp:txBody>
      <dsp:txXfrm>
        <a:off x="8" y="557970"/>
        <a:ext cx="2687389" cy="3228120"/>
      </dsp:txXfrm>
    </dsp:sp>
    <dsp:sp modelId="{CAC6C112-D55C-447B-8EEB-7C40F96A6E97}">
      <dsp:nvSpPr>
        <dsp:cNvPr id="0" name=""/>
        <dsp:cNvSpPr/>
      </dsp:nvSpPr>
      <dsp:spPr>
        <a:xfrm>
          <a:off x="3068093" y="198076"/>
          <a:ext cx="2687389" cy="391184"/>
        </a:xfrm>
        <a:prstGeom prst="rect">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solidFill>
                <a:schemeClr val="tx1"/>
              </a:solidFill>
            </a:rPr>
            <a:t>November</a:t>
          </a:r>
          <a:endParaRPr lang="en-US" sz="1800" kern="1200" dirty="0">
            <a:solidFill>
              <a:schemeClr val="tx1"/>
            </a:solidFill>
          </a:endParaRPr>
        </a:p>
      </dsp:txBody>
      <dsp:txXfrm>
        <a:off x="3068093" y="198076"/>
        <a:ext cx="2687389" cy="391184"/>
      </dsp:txXfrm>
    </dsp:sp>
    <dsp:sp modelId="{7AEA36EA-0F8C-466E-89E2-4185D4579F10}">
      <dsp:nvSpPr>
        <dsp:cNvPr id="0" name=""/>
        <dsp:cNvSpPr/>
      </dsp:nvSpPr>
      <dsp:spPr>
        <a:xfrm>
          <a:off x="3068093" y="557970"/>
          <a:ext cx="2687389" cy="3228120"/>
        </a:xfrm>
        <a:prstGeom prst="rect">
          <a:avLst/>
        </a:prstGeom>
        <a:solidFill>
          <a:srgbClr val="CCFFCC">
            <a:alpha val="34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kern="1200" baseline="0" dirty="0">
              <a:solidFill>
                <a:schemeClr val="tx1"/>
              </a:solidFill>
            </a:rPr>
            <a:t>November (Weekly)</a:t>
          </a:r>
          <a:endParaRPr lang="en-US" sz="1200" kern="1200" dirty="0"/>
        </a:p>
        <a:p>
          <a:pPr marL="114300" lvl="1" indent="-114300" algn="l" defTabSz="533400">
            <a:lnSpc>
              <a:spcPct val="90000"/>
            </a:lnSpc>
            <a:spcBef>
              <a:spcPct val="0"/>
            </a:spcBef>
            <a:spcAft>
              <a:spcPct val="15000"/>
            </a:spcAft>
            <a:buChar char="•"/>
          </a:pPr>
          <a:r>
            <a:rPr lang="en-US" sz="1200" b="0" kern="1200" baseline="0" dirty="0">
              <a:solidFill>
                <a:schemeClr val="tx1"/>
              </a:solidFill>
            </a:rPr>
            <a:t>Week 1:  Created a project schedule and the team researched on identifying the problems for the innovation project</a:t>
          </a:r>
        </a:p>
        <a:p>
          <a:pPr marL="114300" lvl="1" indent="-114300" algn="l" defTabSz="533400">
            <a:lnSpc>
              <a:spcPct val="90000"/>
            </a:lnSpc>
            <a:spcBef>
              <a:spcPct val="0"/>
            </a:spcBef>
            <a:spcAft>
              <a:spcPct val="15000"/>
            </a:spcAft>
            <a:buChar char="•"/>
          </a:pPr>
          <a:r>
            <a:rPr lang="en-US" sz="1200" b="0" kern="1200" baseline="0" dirty="0">
              <a:solidFill>
                <a:schemeClr val="tx1"/>
              </a:solidFill>
            </a:rPr>
            <a:t>Week 2: Discussed problems, and solutions and researched data. Learned basics of robot design coding.</a:t>
          </a:r>
        </a:p>
        <a:p>
          <a:pPr marL="114300" lvl="1" indent="-114300" algn="l" defTabSz="533400">
            <a:lnSpc>
              <a:spcPct val="90000"/>
            </a:lnSpc>
            <a:spcBef>
              <a:spcPct val="0"/>
            </a:spcBef>
            <a:spcAft>
              <a:spcPct val="15000"/>
            </a:spcAft>
            <a:buChar char="•"/>
          </a:pPr>
          <a:r>
            <a:rPr lang="en-US" sz="1200" b="0" kern="1200" baseline="0" dirty="0">
              <a:solidFill>
                <a:schemeClr val="tx1"/>
              </a:solidFill>
            </a:rPr>
            <a:t>Week 3: Gathered more ideas on robot design and finalized the project based on problem discussions for the Innovation project.</a:t>
          </a:r>
        </a:p>
        <a:p>
          <a:pPr marL="114300" lvl="1" indent="-114300" algn="l" defTabSz="533400">
            <a:lnSpc>
              <a:spcPct val="90000"/>
            </a:lnSpc>
            <a:spcBef>
              <a:spcPct val="0"/>
            </a:spcBef>
            <a:spcAft>
              <a:spcPct val="15000"/>
            </a:spcAft>
            <a:buChar char="•"/>
          </a:pPr>
          <a:r>
            <a:rPr lang="en-US" sz="1200" b="0" kern="1200" baseline="0" dirty="0">
              <a:solidFill>
                <a:schemeClr val="tx1"/>
              </a:solidFill>
            </a:rPr>
            <a:t>Week 4: Extensively started building attachments and coding. Completed 5 to 6 missions and started building the innovation project.</a:t>
          </a:r>
        </a:p>
      </dsp:txBody>
      <dsp:txXfrm>
        <a:off x="3068093" y="557970"/>
        <a:ext cx="2687389" cy="3228120"/>
      </dsp:txXfrm>
    </dsp:sp>
    <dsp:sp modelId="{DA1B78A2-81B4-40F4-97F2-84E1616DBC57}">
      <dsp:nvSpPr>
        <dsp:cNvPr id="0" name=""/>
        <dsp:cNvSpPr/>
      </dsp:nvSpPr>
      <dsp:spPr>
        <a:xfrm>
          <a:off x="6131717" y="166785"/>
          <a:ext cx="2687389" cy="391184"/>
        </a:xfrm>
        <a:prstGeom prst="rect">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solidFill>
                <a:schemeClr val="tx1"/>
              </a:solidFill>
            </a:rPr>
            <a:t>December </a:t>
          </a:r>
          <a:endParaRPr lang="en-US" sz="1800" kern="1200" dirty="0">
            <a:solidFill>
              <a:schemeClr val="tx1"/>
            </a:solidFill>
          </a:endParaRPr>
        </a:p>
      </dsp:txBody>
      <dsp:txXfrm>
        <a:off x="6131717" y="166785"/>
        <a:ext cx="2687389" cy="391184"/>
      </dsp:txXfrm>
    </dsp:sp>
    <dsp:sp modelId="{44357D5C-5CFE-4A14-9959-7AAA61EE91CE}">
      <dsp:nvSpPr>
        <dsp:cNvPr id="0" name=""/>
        <dsp:cNvSpPr/>
      </dsp:nvSpPr>
      <dsp:spPr>
        <a:xfrm>
          <a:off x="6131717" y="557970"/>
          <a:ext cx="2687389" cy="3228120"/>
        </a:xfrm>
        <a:prstGeom prst="rect">
          <a:avLst/>
        </a:prstGeom>
        <a:solidFill>
          <a:srgbClr val="CCFFCC">
            <a:alpha val="34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baseline="0" dirty="0">
              <a:solidFill>
                <a:schemeClr val="tx1"/>
              </a:solidFill>
            </a:rPr>
            <a:t>December (Weekly 2 to 3 times):</a:t>
          </a:r>
          <a:endParaRPr lang="en-US" sz="1200" kern="1200" dirty="0"/>
        </a:p>
        <a:p>
          <a:pPr marL="114300" lvl="1" indent="-114300" algn="l" defTabSz="533400">
            <a:lnSpc>
              <a:spcPct val="90000"/>
            </a:lnSpc>
            <a:spcBef>
              <a:spcPct val="0"/>
            </a:spcBef>
            <a:spcAft>
              <a:spcPct val="15000"/>
            </a:spcAft>
            <a:buChar char="•"/>
          </a:pPr>
          <a:r>
            <a:rPr lang="en-US" sz="1200" kern="1200" baseline="0" dirty="0">
              <a:solidFill>
                <a:schemeClr val="tx1"/>
              </a:solidFill>
            </a:rPr>
            <a:t>Week 1: Completed the Innovation Project Model and wrapped up the attachments, robot design, and coding.</a:t>
          </a:r>
        </a:p>
        <a:p>
          <a:pPr marL="114300" lvl="1" indent="-114300" algn="l" defTabSz="533400">
            <a:lnSpc>
              <a:spcPct val="90000"/>
            </a:lnSpc>
            <a:spcBef>
              <a:spcPct val="0"/>
            </a:spcBef>
            <a:spcAft>
              <a:spcPct val="15000"/>
            </a:spcAft>
            <a:buChar char="•"/>
          </a:pPr>
          <a:r>
            <a:rPr lang="en-US" sz="1200" kern="1200" baseline="0">
              <a:solidFill>
                <a:schemeClr val="tx1"/>
              </a:solidFill>
            </a:rPr>
            <a:t>Week 2: Prepared project presentation and practiced more. </a:t>
          </a:r>
          <a:endParaRPr lang="en-US" sz="1200" kern="1200" baseline="0" dirty="0">
            <a:solidFill>
              <a:schemeClr val="tx1"/>
            </a:solidFill>
          </a:endParaRPr>
        </a:p>
        <a:p>
          <a:pPr marL="114300" lvl="1" indent="-114300" algn="l" defTabSz="533400">
            <a:lnSpc>
              <a:spcPct val="90000"/>
            </a:lnSpc>
            <a:spcBef>
              <a:spcPct val="0"/>
            </a:spcBef>
            <a:spcAft>
              <a:spcPct val="15000"/>
            </a:spcAft>
            <a:buChar char="•"/>
          </a:pPr>
          <a:r>
            <a:rPr lang="en-US" sz="1200" kern="1200" baseline="0" dirty="0">
              <a:solidFill>
                <a:schemeClr val="tx1"/>
              </a:solidFill>
            </a:rPr>
            <a:t>Week 3: Reached out to NASA Goddard and presented our project presentation at our local library to a larger audience. Baselined the code in GitHub, performed test runs, and improvised code.</a:t>
          </a:r>
        </a:p>
        <a:p>
          <a:pPr marL="114300" lvl="1" indent="-114300" algn="l" defTabSz="533400">
            <a:lnSpc>
              <a:spcPct val="90000"/>
            </a:lnSpc>
            <a:spcBef>
              <a:spcPct val="0"/>
            </a:spcBef>
            <a:spcAft>
              <a:spcPct val="15000"/>
            </a:spcAft>
            <a:buChar char="•"/>
          </a:pPr>
          <a:r>
            <a:rPr lang="en-US" sz="1200" kern="1200" baseline="0" dirty="0">
              <a:solidFill>
                <a:schemeClr val="tx1"/>
              </a:solidFill>
            </a:rPr>
            <a:t>Week 4: Did more outreach to experts in the field.</a:t>
          </a:r>
          <a:endParaRPr lang="en-US" sz="1200" kern="1200" dirty="0">
            <a:solidFill>
              <a:schemeClr val="tx1"/>
            </a:solidFill>
          </a:endParaRPr>
        </a:p>
      </dsp:txBody>
      <dsp:txXfrm>
        <a:off x="6131717" y="557970"/>
        <a:ext cx="2687389" cy="3228120"/>
      </dsp:txXfrm>
    </dsp:sp>
    <dsp:sp modelId="{A0FF330C-3405-4234-BFD3-986BAFF3A90A}">
      <dsp:nvSpPr>
        <dsp:cNvPr id="0" name=""/>
        <dsp:cNvSpPr/>
      </dsp:nvSpPr>
      <dsp:spPr>
        <a:xfrm>
          <a:off x="9199802" y="158504"/>
          <a:ext cx="2687389" cy="391184"/>
        </a:xfrm>
        <a:prstGeom prst="rect">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solidFill>
                <a:schemeClr val="tx1"/>
              </a:solidFill>
            </a:rPr>
            <a:t>January</a:t>
          </a:r>
          <a:endParaRPr lang="en-US" sz="1800" kern="1200" dirty="0">
            <a:solidFill>
              <a:schemeClr val="tx1"/>
            </a:solidFill>
          </a:endParaRPr>
        </a:p>
      </dsp:txBody>
      <dsp:txXfrm>
        <a:off x="9199802" y="158504"/>
        <a:ext cx="2687389" cy="391184"/>
      </dsp:txXfrm>
    </dsp:sp>
    <dsp:sp modelId="{022CE106-825A-4C78-A80A-AEC9BC4C6A9A}">
      <dsp:nvSpPr>
        <dsp:cNvPr id="0" name=""/>
        <dsp:cNvSpPr/>
      </dsp:nvSpPr>
      <dsp:spPr>
        <a:xfrm>
          <a:off x="9195341" y="557970"/>
          <a:ext cx="2687389" cy="3228120"/>
        </a:xfrm>
        <a:prstGeom prst="rect">
          <a:avLst/>
        </a:prstGeom>
        <a:solidFill>
          <a:srgbClr val="CCFFCC">
            <a:alpha val="34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baseline="0" dirty="0">
              <a:solidFill>
                <a:schemeClr val="tx1"/>
              </a:solidFill>
            </a:rPr>
            <a:t> January (Weekly 2-3 times)</a:t>
          </a:r>
          <a:endParaRPr lang="en-US" sz="1200" kern="1200" dirty="0"/>
        </a:p>
        <a:p>
          <a:pPr marL="114300" lvl="1" indent="-114300" algn="l" defTabSz="533400">
            <a:lnSpc>
              <a:spcPct val="90000"/>
            </a:lnSpc>
            <a:spcBef>
              <a:spcPct val="0"/>
            </a:spcBef>
            <a:spcAft>
              <a:spcPct val="15000"/>
            </a:spcAft>
            <a:buChar char="•"/>
          </a:pPr>
          <a:r>
            <a:rPr lang="en-US" sz="1200" kern="1200" baseline="0" dirty="0">
              <a:solidFill>
                <a:schemeClr val="tx1"/>
              </a:solidFill>
            </a:rPr>
            <a:t>Week 1: Found more patterns in our project. We also worked on an Innovative Project Model to capture the Cymatic Patterns and worked on improving the code precision.</a:t>
          </a:r>
        </a:p>
        <a:p>
          <a:pPr marL="114300" lvl="1" indent="-114300" algn="l" defTabSz="533400">
            <a:lnSpc>
              <a:spcPct val="90000"/>
            </a:lnSpc>
            <a:spcBef>
              <a:spcPct val="0"/>
            </a:spcBef>
            <a:spcAft>
              <a:spcPct val="15000"/>
            </a:spcAft>
            <a:buChar char="•"/>
          </a:pPr>
          <a:r>
            <a:rPr lang="en-US" sz="1200" kern="1200" baseline="0" dirty="0">
              <a:solidFill>
                <a:schemeClr val="tx1"/>
              </a:solidFill>
            </a:rPr>
            <a:t>Week 2: Outreached to Dr. Mitra (Psychiatrist) on Cymatics in therapy to relieve anxiety and stress. We also presented our project at the local library to a larger audience</a:t>
          </a:r>
        </a:p>
        <a:p>
          <a:pPr marL="114300" lvl="1" indent="-114300" algn="l" defTabSz="533400">
            <a:lnSpc>
              <a:spcPct val="90000"/>
            </a:lnSpc>
            <a:spcBef>
              <a:spcPct val="0"/>
            </a:spcBef>
            <a:spcAft>
              <a:spcPct val="15000"/>
            </a:spcAft>
            <a:buChar char="•"/>
          </a:pPr>
          <a:r>
            <a:rPr lang="en-US" sz="1200" kern="1200" baseline="0" dirty="0">
              <a:solidFill>
                <a:schemeClr val="tx1"/>
              </a:solidFill>
            </a:rPr>
            <a:t>Worked on the missions to increase the score probability with multiple dry runs.</a:t>
          </a:r>
        </a:p>
        <a:p>
          <a:pPr marL="114300" lvl="1" indent="-114300" algn="l" defTabSz="533400">
            <a:lnSpc>
              <a:spcPct val="90000"/>
            </a:lnSpc>
            <a:spcBef>
              <a:spcPct val="0"/>
            </a:spcBef>
            <a:spcAft>
              <a:spcPct val="15000"/>
            </a:spcAft>
            <a:buChar char="•"/>
          </a:pPr>
          <a:r>
            <a:rPr lang="en-US" sz="1200" kern="1200" baseline="0" dirty="0">
              <a:solidFill>
                <a:schemeClr val="tx1"/>
              </a:solidFill>
            </a:rPr>
            <a:t>Week 3: Frozen the code changes and worked on final presentations, code precisions, and dry runs to prepare for the Qualifiers</a:t>
          </a:r>
        </a:p>
      </dsp:txBody>
      <dsp:txXfrm>
        <a:off x="9195341" y="557970"/>
        <a:ext cx="2687389" cy="3228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7160D-CF55-4F2F-8BF6-0FAB3D619DA2}">
      <dsp:nvSpPr>
        <dsp:cNvPr id="0" name=""/>
        <dsp:cNvSpPr/>
      </dsp:nvSpPr>
      <dsp:spPr>
        <a:xfrm>
          <a:off x="0" y="306382"/>
          <a:ext cx="4729990" cy="1950682"/>
        </a:xfrm>
        <a:prstGeom prst="roundRect">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solidFill>
                <a:schemeClr val="tx1"/>
              </a:solidFill>
            </a:rPr>
            <a:t>Initially we stored the code every session weekly on the cloud/OneDrive so that everyone has access to it.</a:t>
          </a:r>
          <a:endParaRPr lang="en-US" sz="2400" kern="1200" dirty="0">
            <a:solidFill>
              <a:schemeClr val="tx1"/>
            </a:solidFill>
          </a:endParaRPr>
        </a:p>
      </dsp:txBody>
      <dsp:txXfrm>
        <a:off x="95224" y="401606"/>
        <a:ext cx="4539542" cy="1760234"/>
      </dsp:txXfrm>
    </dsp:sp>
    <dsp:sp modelId="{01E234A0-87F6-4C0B-9685-16869039D86A}">
      <dsp:nvSpPr>
        <dsp:cNvPr id="0" name=""/>
        <dsp:cNvSpPr/>
      </dsp:nvSpPr>
      <dsp:spPr>
        <a:xfrm>
          <a:off x="0" y="2326185"/>
          <a:ext cx="4729990" cy="1950682"/>
        </a:xfrm>
        <a:prstGeom prst="roundRect">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a:solidFill>
                <a:schemeClr val="tx1"/>
              </a:solidFill>
            </a:rPr>
            <a:t>Later we migrated to maintain the code in </a:t>
          </a:r>
          <a:r>
            <a:rPr lang="en-US" sz="2400" kern="1200" baseline="0" dirty="0" err="1">
              <a:solidFill>
                <a:schemeClr val="tx1"/>
              </a:solidFill>
            </a:rPr>
            <a:t>Github</a:t>
          </a:r>
          <a:r>
            <a:rPr lang="en-US" sz="2400" kern="1200" baseline="0" dirty="0">
              <a:solidFill>
                <a:schemeClr val="tx1"/>
              </a:solidFill>
            </a:rPr>
            <a:t> which helped us with version controlling to be able to return to the prior code versions in case of any failures.</a:t>
          </a:r>
          <a:endParaRPr lang="en-US" sz="2400" kern="1200" dirty="0">
            <a:solidFill>
              <a:schemeClr val="tx1"/>
            </a:solidFill>
          </a:endParaRPr>
        </a:p>
      </dsp:txBody>
      <dsp:txXfrm>
        <a:off x="95224" y="2421409"/>
        <a:ext cx="4539542" cy="176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80FB4-5400-4D6A-8142-12200FB21808}">
      <dsp:nvSpPr>
        <dsp:cNvPr id="0" name=""/>
        <dsp:cNvSpPr/>
      </dsp:nvSpPr>
      <dsp:spPr>
        <a:xfrm>
          <a:off x="979128" y="388346"/>
          <a:ext cx="782684" cy="72"/>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DE4C4AA-F489-42F0-A8B7-54771739C339}">
      <dsp:nvSpPr>
        <dsp:cNvPr id="0" name=""/>
        <dsp:cNvSpPr/>
      </dsp:nvSpPr>
      <dsp:spPr>
        <a:xfrm>
          <a:off x="1808773" y="322636"/>
          <a:ext cx="90008" cy="169059"/>
        </a:xfrm>
        <a:prstGeom prst="chevron">
          <a:avLst>
            <a:gd name="adj" fmla="val 90000"/>
          </a:avLst>
        </a:prstGeom>
        <a:solidFill>
          <a:schemeClr val="accent2">
            <a:tint val="40000"/>
            <a:alpha val="90000"/>
            <a:hueOff val="-640083"/>
            <a:satOff val="3322"/>
            <a:lumOff val="245"/>
            <a:alphaOff val="0"/>
          </a:schemeClr>
        </a:solidFill>
        <a:ln w="6350" cap="flat" cmpd="sng" algn="ctr">
          <a:solidFill>
            <a:schemeClr val="accent2">
              <a:tint val="40000"/>
              <a:alpha val="90000"/>
              <a:hueOff val="-640083"/>
              <a:satOff val="3322"/>
              <a:lumOff val="245"/>
              <a:alphaOff val="0"/>
            </a:schemeClr>
          </a:solidFill>
          <a:prstDash val="solid"/>
          <a:miter lim="800000"/>
        </a:ln>
        <a:effectLst/>
      </dsp:spPr>
      <dsp:style>
        <a:lnRef idx="1">
          <a:scrgbClr r="0" g="0" b="0"/>
        </a:lnRef>
        <a:fillRef idx="1">
          <a:scrgbClr r="0" g="0" b="0"/>
        </a:fillRef>
        <a:effectRef idx="0">
          <a:scrgbClr r="0" g="0" b="0"/>
        </a:effectRef>
        <a:fontRef idx="minor"/>
      </dsp:style>
    </dsp:sp>
    <dsp:sp modelId="{6841C717-093F-4D55-86FF-73A234BE0512}">
      <dsp:nvSpPr>
        <dsp:cNvPr id="0" name=""/>
        <dsp:cNvSpPr/>
      </dsp:nvSpPr>
      <dsp:spPr>
        <a:xfrm>
          <a:off x="494482" y="1571"/>
          <a:ext cx="773621" cy="77362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1</a:t>
          </a:r>
          <a:endParaRPr lang="en-US" sz="3700" kern="1200" dirty="0"/>
        </a:p>
      </dsp:txBody>
      <dsp:txXfrm>
        <a:off x="607776" y="114865"/>
        <a:ext cx="547033" cy="547033"/>
      </dsp:txXfrm>
    </dsp:sp>
    <dsp:sp modelId="{DC37BB04-C432-46B9-B1AC-44F266682741}">
      <dsp:nvSpPr>
        <dsp:cNvPr id="0" name=""/>
        <dsp:cNvSpPr/>
      </dsp:nvSpPr>
      <dsp:spPr>
        <a:xfrm>
          <a:off x="773" y="942363"/>
          <a:ext cx="1768686" cy="3009825"/>
        </a:xfrm>
        <a:prstGeom prst="upArrowCallout">
          <a:avLst>
            <a:gd name="adj1" fmla="val 50000"/>
            <a:gd name="adj2" fmla="val 20000"/>
            <a:gd name="adj3" fmla="val 20000"/>
            <a:gd name="adj4" fmla="val 100000"/>
          </a:avLst>
        </a:prstGeom>
        <a:solidFill>
          <a:schemeClr val="accent2">
            <a:tint val="40000"/>
            <a:alpha val="90000"/>
            <a:hueOff val="-1280165"/>
            <a:satOff val="6643"/>
            <a:lumOff val="489"/>
            <a:alphaOff val="0"/>
          </a:schemeClr>
        </a:solidFill>
        <a:ln w="6350" cap="flat" cmpd="sng" algn="ctr">
          <a:solidFill>
            <a:schemeClr val="accent2">
              <a:tint val="40000"/>
              <a:alpha val="90000"/>
              <a:hueOff val="-1280165"/>
              <a:satOff val="6643"/>
              <a:lumOff val="4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516" tIns="165100" rIns="139516" bIns="165100" numCol="1" spcCol="1270" anchor="t" anchorCtr="0">
          <a:noAutofit/>
        </a:bodyPr>
        <a:lstStyle/>
        <a:p>
          <a:pPr marL="0" lvl="0" indent="0" algn="l" defTabSz="711200">
            <a:lnSpc>
              <a:spcPct val="90000"/>
            </a:lnSpc>
            <a:spcBef>
              <a:spcPct val="0"/>
            </a:spcBef>
            <a:spcAft>
              <a:spcPct val="35000"/>
            </a:spcAft>
            <a:buNone/>
          </a:pPr>
          <a:r>
            <a:rPr lang="en-US" sz="1600" kern="1200" dirty="0"/>
            <a:t>Zone 1</a:t>
          </a:r>
        </a:p>
        <a:p>
          <a:pPr marL="171450" lvl="1" indent="-171450" algn="l" defTabSz="711200">
            <a:lnSpc>
              <a:spcPct val="90000"/>
            </a:lnSpc>
            <a:spcBef>
              <a:spcPct val="0"/>
            </a:spcBef>
            <a:spcAft>
              <a:spcPct val="15000"/>
            </a:spcAft>
            <a:buChar char="•"/>
          </a:pPr>
          <a:r>
            <a:rPr lang="en-US" sz="1600" kern="1200" dirty="0"/>
            <a:t>Watch TV - 20</a:t>
          </a:r>
        </a:p>
        <a:p>
          <a:pPr marL="171450" lvl="1" indent="-171450" algn="l" defTabSz="711200">
            <a:lnSpc>
              <a:spcPct val="90000"/>
            </a:lnSpc>
            <a:spcBef>
              <a:spcPct val="0"/>
            </a:spcBef>
            <a:spcAft>
              <a:spcPct val="15000"/>
            </a:spcAft>
            <a:buChar char="•"/>
          </a:pPr>
          <a:r>
            <a:rPr lang="en-US" sz="1600" kern="1200" dirty="0"/>
            <a:t>Wind Turbine - 30</a:t>
          </a:r>
        </a:p>
        <a:p>
          <a:pPr marL="171450" lvl="1" indent="-171450" algn="l" defTabSz="711200">
            <a:lnSpc>
              <a:spcPct val="90000"/>
            </a:lnSpc>
            <a:spcBef>
              <a:spcPct val="0"/>
            </a:spcBef>
            <a:spcAft>
              <a:spcPct val="15000"/>
            </a:spcAft>
            <a:buChar char="•"/>
          </a:pPr>
          <a:r>
            <a:rPr lang="en-US" sz="1600" kern="1200" dirty="0"/>
            <a:t>Hybrid car - 20</a:t>
          </a:r>
        </a:p>
        <a:p>
          <a:pPr marL="171450" lvl="1" indent="-171450" algn="l" defTabSz="711200">
            <a:lnSpc>
              <a:spcPct val="90000"/>
            </a:lnSpc>
            <a:spcBef>
              <a:spcPct val="0"/>
            </a:spcBef>
            <a:spcAft>
              <a:spcPct val="15000"/>
            </a:spcAft>
            <a:buChar char="•"/>
          </a:pPr>
          <a:r>
            <a:rPr lang="en-US" sz="1600" kern="1200" dirty="0"/>
            <a:t>Grab Rechargeable Battery for the Dinosaur</a:t>
          </a:r>
        </a:p>
        <a:p>
          <a:pPr marL="171450" lvl="1" indent="-171450" algn="l" defTabSz="711200">
            <a:lnSpc>
              <a:spcPct val="90000"/>
            </a:lnSpc>
            <a:spcBef>
              <a:spcPct val="0"/>
            </a:spcBef>
            <a:spcAft>
              <a:spcPct val="15000"/>
            </a:spcAft>
            <a:buChar char="•"/>
          </a:pPr>
          <a:r>
            <a:rPr lang="en-US" sz="1600" kern="1200" dirty="0"/>
            <a:t>Max Points: 70</a:t>
          </a:r>
        </a:p>
      </dsp:txBody>
      <dsp:txXfrm>
        <a:off x="773" y="1296100"/>
        <a:ext cx="1768686" cy="2656088"/>
      </dsp:txXfrm>
    </dsp:sp>
    <dsp:sp modelId="{20AABC46-AC31-4732-879A-C1DCC17D65BB}">
      <dsp:nvSpPr>
        <dsp:cNvPr id="0" name=""/>
        <dsp:cNvSpPr/>
      </dsp:nvSpPr>
      <dsp:spPr>
        <a:xfrm>
          <a:off x="2055830" y="388346"/>
          <a:ext cx="1761039" cy="72"/>
        </a:xfrm>
        <a:prstGeom prst="rect">
          <a:avLst/>
        </a:prstGeom>
        <a:solidFill>
          <a:schemeClr val="accent2">
            <a:tint val="40000"/>
            <a:alpha val="90000"/>
            <a:hueOff val="-1920248"/>
            <a:satOff val="9965"/>
            <a:lumOff val="734"/>
            <a:alphaOff val="0"/>
          </a:schemeClr>
        </a:solidFill>
        <a:ln w="6350" cap="flat" cmpd="sng" algn="ctr">
          <a:solidFill>
            <a:schemeClr val="accent2">
              <a:tint val="40000"/>
              <a:alpha val="90000"/>
              <a:hueOff val="-1920248"/>
              <a:satOff val="9965"/>
              <a:lumOff val="734"/>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654AE2-E98A-469E-9E72-828984712281}">
      <dsp:nvSpPr>
        <dsp:cNvPr id="0" name=""/>
        <dsp:cNvSpPr/>
      </dsp:nvSpPr>
      <dsp:spPr>
        <a:xfrm>
          <a:off x="3863830" y="322636"/>
          <a:ext cx="90008" cy="169059"/>
        </a:xfrm>
        <a:prstGeom prst="chevron">
          <a:avLst>
            <a:gd name="adj" fmla="val 90000"/>
          </a:avLst>
        </a:prstGeom>
        <a:solidFill>
          <a:schemeClr val="accent2">
            <a:tint val="40000"/>
            <a:alpha val="90000"/>
            <a:hueOff val="-2560331"/>
            <a:satOff val="13286"/>
            <a:lumOff val="978"/>
            <a:alphaOff val="0"/>
          </a:schemeClr>
        </a:solidFill>
        <a:ln w="6350" cap="flat" cmpd="sng" algn="ctr">
          <a:solidFill>
            <a:schemeClr val="accent2">
              <a:tint val="40000"/>
              <a:alpha val="90000"/>
              <a:hueOff val="-2560331"/>
              <a:satOff val="13286"/>
              <a:lumOff val="978"/>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B3B9B6-520D-4BF1-83F6-BA4BE023E29C}">
      <dsp:nvSpPr>
        <dsp:cNvPr id="0" name=""/>
        <dsp:cNvSpPr/>
      </dsp:nvSpPr>
      <dsp:spPr>
        <a:xfrm>
          <a:off x="2549539" y="1571"/>
          <a:ext cx="773621" cy="773621"/>
        </a:xfrm>
        <a:prstGeom prst="ellipse">
          <a:avLst/>
        </a:prstGeom>
        <a:gradFill rotWithShape="0">
          <a:gsLst>
            <a:gs pos="0">
              <a:schemeClr val="accent2">
                <a:hueOff val="-2015691"/>
                <a:satOff val="0"/>
                <a:lumOff val="3490"/>
                <a:alphaOff val="0"/>
                <a:satMod val="103000"/>
                <a:lumMod val="102000"/>
                <a:tint val="94000"/>
              </a:schemeClr>
            </a:gs>
            <a:gs pos="50000">
              <a:schemeClr val="accent2">
                <a:hueOff val="-2015691"/>
                <a:satOff val="0"/>
                <a:lumOff val="3490"/>
                <a:alphaOff val="0"/>
                <a:satMod val="110000"/>
                <a:lumMod val="100000"/>
                <a:shade val="100000"/>
              </a:schemeClr>
            </a:gs>
            <a:gs pos="100000">
              <a:schemeClr val="accent2">
                <a:hueOff val="-2015691"/>
                <a:satOff val="0"/>
                <a:lumOff val="3490"/>
                <a:alphaOff val="0"/>
                <a:lumMod val="99000"/>
                <a:satMod val="120000"/>
                <a:shade val="78000"/>
              </a:schemeClr>
            </a:gs>
          </a:gsLst>
          <a:lin ang="5400000" scaled="0"/>
        </a:gradFill>
        <a:ln w="6350" cap="flat" cmpd="sng" algn="ctr">
          <a:solidFill>
            <a:schemeClr val="accent2">
              <a:hueOff val="-2015691"/>
              <a:satOff val="0"/>
              <a:lumOff val="349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662833" y="114865"/>
        <a:ext cx="547033" cy="547033"/>
      </dsp:txXfrm>
    </dsp:sp>
    <dsp:sp modelId="{9AD96A00-E320-4166-8B9D-0DEC46EDA7D9}">
      <dsp:nvSpPr>
        <dsp:cNvPr id="0" name=""/>
        <dsp:cNvSpPr/>
      </dsp:nvSpPr>
      <dsp:spPr>
        <a:xfrm>
          <a:off x="1965980" y="940792"/>
          <a:ext cx="1959433" cy="3009825"/>
        </a:xfrm>
        <a:prstGeom prst="upArrowCallout">
          <a:avLst>
            <a:gd name="adj1" fmla="val 50000"/>
            <a:gd name="adj2" fmla="val 20000"/>
            <a:gd name="adj3" fmla="val 20000"/>
            <a:gd name="adj4" fmla="val 100000"/>
          </a:avLst>
        </a:prstGeom>
        <a:solidFill>
          <a:schemeClr val="accent2">
            <a:tint val="40000"/>
            <a:alpha val="90000"/>
            <a:hueOff val="-3200413"/>
            <a:satOff val="16608"/>
            <a:lumOff val="1223"/>
            <a:alphaOff val="0"/>
          </a:schemeClr>
        </a:solidFill>
        <a:ln w="6350" cap="flat" cmpd="sng" algn="ctr">
          <a:solidFill>
            <a:schemeClr val="accent2">
              <a:tint val="40000"/>
              <a:alpha val="90000"/>
              <a:hueOff val="-3200413"/>
              <a:satOff val="16608"/>
              <a:lumOff val="12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387" tIns="165100" rIns="140387" bIns="165100" numCol="1" spcCol="1270" anchor="t" anchorCtr="0">
          <a:noAutofit/>
        </a:bodyPr>
        <a:lstStyle/>
        <a:p>
          <a:pPr marL="0" lvl="0" indent="0" algn="l" defTabSz="711200">
            <a:lnSpc>
              <a:spcPct val="90000"/>
            </a:lnSpc>
            <a:spcBef>
              <a:spcPct val="0"/>
            </a:spcBef>
            <a:spcAft>
              <a:spcPct val="35000"/>
            </a:spcAft>
            <a:buNone/>
          </a:pPr>
          <a:r>
            <a:rPr lang="en-US" sz="1600" kern="1200" dirty="0"/>
            <a:t>Zone 2</a:t>
          </a:r>
        </a:p>
        <a:p>
          <a:pPr marL="171450" lvl="1" indent="-171450" algn="l" defTabSz="711200">
            <a:lnSpc>
              <a:spcPct val="90000"/>
            </a:lnSpc>
            <a:spcBef>
              <a:spcPct val="0"/>
            </a:spcBef>
            <a:spcAft>
              <a:spcPct val="15000"/>
            </a:spcAft>
            <a:buChar char="•"/>
          </a:pPr>
          <a:r>
            <a:rPr lang="en-US" sz="1600" kern="1200" dirty="0"/>
            <a:t>Toy Factory--25</a:t>
          </a:r>
        </a:p>
        <a:p>
          <a:pPr marL="171450" lvl="1" indent="-171450" algn="l" defTabSz="711200">
            <a:lnSpc>
              <a:spcPct val="90000"/>
            </a:lnSpc>
            <a:spcBef>
              <a:spcPct val="0"/>
            </a:spcBef>
            <a:spcAft>
              <a:spcPct val="15000"/>
            </a:spcAft>
            <a:buChar char="•"/>
          </a:pPr>
          <a:r>
            <a:rPr lang="en-US" sz="1600" kern="1200" dirty="0"/>
            <a:t>Power Plant-25</a:t>
          </a:r>
        </a:p>
        <a:p>
          <a:pPr marL="171450" lvl="1" indent="-171450" algn="l" defTabSz="711200">
            <a:lnSpc>
              <a:spcPct val="90000"/>
            </a:lnSpc>
            <a:spcBef>
              <a:spcPct val="0"/>
            </a:spcBef>
            <a:spcAft>
              <a:spcPct val="15000"/>
            </a:spcAft>
            <a:buChar char="•"/>
          </a:pPr>
          <a:r>
            <a:rPr lang="en-US" sz="1600" kern="1200" dirty="0"/>
            <a:t>Hydroelectric Dam-20</a:t>
          </a:r>
        </a:p>
        <a:p>
          <a:pPr marL="171450" lvl="1" indent="-171450" algn="l" defTabSz="711200">
            <a:lnSpc>
              <a:spcPct val="90000"/>
            </a:lnSpc>
            <a:spcBef>
              <a:spcPct val="0"/>
            </a:spcBef>
            <a:spcAft>
              <a:spcPct val="15000"/>
            </a:spcAft>
            <a:buChar char="•"/>
          </a:pPr>
          <a:r>
            <a:rPr lang="en-US" sz="1600" kern="1200" dirty="0"/>
            <a:t>Build Dinosaur-30</a:t>
          </a:r>
        </a:p>
        <a:p>
          <a:pPr marL="171450" lvl="1" indent="-171450" algn="l" defTabSz="711200">
            <a:lnSpc>
              <a:spcPct val="90000"/>
            </a:lnSpc>
            <a:spcBef>
              <a:spcPct val="0"/>
            </a:spcBef>
            <a:spcAft>
              <a:spcPct val="15000"/>
            </a:spcAft>
            <a:buChar char="•"/>
          </a:pPr>
          <a:r>
            <a:rPr lang="en-US" sz="1600" kern="1200" dirty="0"/>
            <a:t>Max Points: 100</a:t>
          </a:r>
        </a:p>
      </dsp:txBody>
      <dsp:txXfrm>
        <a:off x="1965980" y="1332679"/>
        <a:ext cx="1959433" cy="2617938"/>
      </dsp:txXfrm>
    </dsp:sp>
    <dsp:sp modelId="{4EE3EC24-064B-430E-A852-F00F6274C52F}">
      <dsp:nvSpPr>
        <dsp:cNvPr id="0" name=""/>
        <dsp:cNvSpPr/>
      </dsp:nvSpPr>
      <dsp:spPr>
        <a:xfrm>
          <a:off x="4105382" y="388346"/>
          <a:ext cx="1761039" cy="72"/>
        </a:xfrm>
        <a:prstGeom prst="rect">
          <a:avLst/>
        </a:prstGeom>
        <a:solidFill>
          <a:schemeClr val="accent2">
            <a:tint val="40000"/>
            <a:alpha val="90000"/>
            <a:hueOff val="-3840496"/>
            <a:satOff val="19929"/>
            <a:lumOff val="1468"/>
            <a:alphaOff val="0"/>
          </a:schemeClr>
        </a:solidFill>
        <a:ln w="6350" cap="flat" cmpd="sng" algn="ctr">
          <a:solidFill>
            <a:schemeClr val="accent2">
              <a:tint val="40000"/>
              <a:alpha val="90000"/>
              <a:hueOff val="-3840496"/>
              <a:satOff val="19929"/>
              <a:lumOff val="1468"/>
              <a:alphaOff val="0"/>
            </a:schemeClr>
          </a:solidFill>
          <a:prstDash val="solid"/>
          <a:miter lim="800000"/>
        </a:ln>
        <a:effectLst/>
      </dsp:spPr>
      <dsp:style>
        <a:lnRef idx="1">
          <a:scrgbClr r="0" g="0" b="0"/>
        </a:lnRef>
        <a:fillRef idx="1">
          <a:scrgbClr r="0" g="0" b="0"/>
        </a:fillRef>
        <a:effectRef idx="0">
          <a:scrgbClr r="0" g="0" b="0"/>
        </a:effectRef>
        <a:fontRef idx="minor"/>
      </dsp:style>
    </dsp:sp>
    <dsp:sp modelId="{CF39B98E-37CE-444D-83A1-8AD2A376B6EC}">
      <dsp:nvSpPr>
        <dsp:cNvPr id="0" name=""/>
        <dsp:cNvSpPr/>
      </dsp:nvSpPr>
      <dsp:spPr>
        <a:xfrm>
          <a:off x="5913382" y="322636"/>
          <a:ext cx="90008" cy="169059"/>
        </a:xfrm>
        <a:prstGeom prst="chevron">
          <a:avLst>
            <a:gd name="adj" fmla="val 90000"/>
          </a:avLst>
        </a:prstGeom>
        <a:solidFill>
          <a:schemeClr val="accent2">
            <a:tint val="40000"/>
            <a:alpha val="90000"/>
            <a:hueOff val="-4480578"/>
            <a:satOff val="23251"/>
            <a:lumOff val="1712"/>
            <a:alphaOff val="0"/>
          </a:schemeClr>
        </a:solidFill>
        <a:ln w="6350" cap="flat" cmpd="sng" algn="ctr">
          <a:solidFill>
            <a:schemeClr val="accent2">
              <a:tint val="40000"/>
              <a:alpha val="90000"/>
              <a:hueOff val="-4480578"/>
              <a:satOff val="23251"/>
              <a:lumOff val="1712"/>
              <a:alphaOff val="0"/>
            </a:schemeClr>
          </a:solidFill>
          <a:prstDash val="solid"/>
          <a:miter lim="800000"/>
        </a:ln>
        <a:effectLst/>
      </dsp:spPr>
      <dsp:style>
        <a:lnRef idx="1">
          <a:scrgbClr r="0" g="0" b="0"/>
        </a:lnRef>
        <a:fillRef idx="1">
          <a:scrgbClr r="0" g="0" b="0"/>
        </a:fillRef>
        <a:effectRef idx="0">
          <a:scrgbClr r="0" g="0" b="0"/>
        </a:effectRef>
        <a:fontRef idx="minor"/>
      </dsp:style>
    </dsp:sp>
    <dsp:sp modelId="{DAB97669-6401-40C8-B9DF-DCED961A0305}">
      <dsp:nvSpPr>
        <dsp:cNvPr id="0" name=""/>
        <dsp:cNvSpPr/>
      </dsp:nvSpPr>
      <dsp:spPr>
        <a:xfrm>
          <a:off x="4599091" y="1571"/>
          <a:ext cx="773621" cy="773621"/>
        </a:xfrm>
        <a:prstGeom prst="ellipse">
          <a:avLst/>
        </a:prstGeom>
        <a:gradFill rotWithShape="0">
          <a:gsLst>
            <a:gs pos="0">
              <a:schemeClr val="accent2">
                <a:hueOff val="-4031381"/>
                <a:satOff val="0"/>
                <a:lumOff val="6981"/>
                <a:alphaOff val="0"/>
                <a:satMod val="103000"/>
                <a:lumMod val="102000"/>
                <a:tint val="94000"/>
              </a:schemeClr>
            </a:gs>
            <a:gs pos="50000">
              <a:schemeClr val="accent2">
                <a:hueOff val="-4031381"/>
                <a:satOff val="0"/>
                <a:lumOff val="6981"/>
                <a:alphaOff val="0"/>
                <a:satMod val="110000"/>
                <a:lumMod val="100000"/>
                <a:shade val="100000"/>
              </a:schemeClr>
            </a:gs>
            <a:gs pos="100000">
              <a:schemeClr val="accent2">
                <a:hueOff val="-4031381"/>
                <a:satOff val="0"/>
                <a:lumOff val="6981"/>
                <a:alphaOff val="0"/>
                <a:lumMod val="99000"/>
                <a:satMod val="120000"/>
                <a:shade val="78000"/>
              </a:schemeClr>
            </a:gs>
          </a:gsLst>
          <a:lin ang="5400000" scaled="0"/>
        </a:gradFill>
        <a:ln w="6350" cap="flat" cmpd="sng" algn="ctr">
          <a:solidFill>
            <a:schemeClr val="accent2">
              <a:hueOff val="-4031381"/>
              <a:satOff val="0"/>
              <a:lumOff val="69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712385" y="114865"/>
        <a:ext cx="547033" cy="547033"/>
      </dsp:txXfrm>
    </dsp:sp>
    <dsp:sp modelId="{ED615D88-7130-4085-A240-DE7B237CF144}">
      <dsp:nvSpPr>
        <dsp:cNvPr id="0" name=""/>
        <dsp:cNvSpPr/>
      </dsp:nvSpPr>
      <dsp:spPr>
        <a:xfrm>
          <a:off x="4033312" y="940792"/>
          <a:ext cx="1929820" cy="3009825"/>
        </a:xfrm>
        <a:prstGeom prst="upArrowCallout">
          <a:avLst>
            <a:gd name="adj1" fmla="val 50000"/>
            <a:gd name="adj2" fmla="val 20000"/>
            <a:gd name="adj3" fmla="val 20000"/>
            <a:gd name="adj4" fmla="val 100000"/>
          </a:avLst>
        </a:prstGeom>
        <a:solidFill>
          <a:schemeClr val="accent2">
            <a:tint val="40000"/>
            <a:alpha val="90000"/>
            <a:hueOff val="-5120661"/>
            <a:satOff val="26572"/>
            <a:lumOff val="1957"/>
            <a:alphaOff val="0"/>
          </a:schemeClr>
        </a:solidFill>
        <a:ln w="6350" cap="flat" cmpd="sng" algn="ctr">
          <a:solidFill>
            <a:schemeClr val="accent2">
              <a:tint val="40000"/>
              <a:alpha val="90000"/>
              <a:hueOff val="-5120661"/>
              <a:satOff val="26572"/>
              <a:lumOff val="195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856" tIns="165100" rIns="140856" bIns="165100" numCol="1" spcCol="1270" anchor="t" anchorCtr="0">
          <a:noAutofit/>
        </a:bodyPr>
        <a:lstStyle/>
        <a:p>
          <a:pPr marL="0" lvl="0" indent="0" algn="l" defTabSz="1155700">
            <a:lnSpc>
              <a:spcPct val="90000"/>
            </a:lnSpc>
            <a:spcBef>
              <a:spcPct val="0"/>
            </a:spcBef>
            <a:spcAft>
              <a:spcPct val="35000"/>
            </a:spcAft>
            <a:buNone/>
          </a:pPr>
          <a:r>
            <a:rPr lang="en-US" sz="2600" kern="1200"/>
            <a:t>Zone 3</a:t>
          </a:r>
        </a:p>
        <a:p>
          <a:pPr marL="171450" lvl="1" indent="-171450" algn="l" defTabSz="711200">
            <a:lnSpc>
              <a:spcPct val="90000"/>
            </a:lnSpc>
            <a:spcBef>
              <a:spcPct val="0"/>
            </a:spcBef>
            <a:spcAft>
              <a:spcPct val="15000"/>
            </a:spcAft>
            <a:buChar char="•"/>
          </a:pPr>
          <a:r>
            <a:rPr lang="en-US" sz="1600" kern="1200" dirty="0"/>
            <a:t>Innovation Model-10</a:t>
          </a:r>
        </a:p>
        <a:p>
          <a:pPr marL="171450" lvl="1" indent="-171450" algn="l" defTabSz="711200">
            <a:lnSpc>
              <a:spcPct val="90000"/>
            </a:lnSpc>
            <a:spcBef>
              <a:spcPct val="0"/>
            </a:spcBef>
            <a:spcAft>
              <a:spcPct val="15000"/>
            </a:spcAft>
            <a:buChar char="•"/>
          </a:pPr>
          <a:r>
            <a:rPr lang="en-US" sz="1600" kern="1200" dirty="0"/>
            <a:t>Smart Grid-20+10</a:t>
          </a:r>
        </a:p>
        <a:p>
          <a:pPr marL="171450" lvl="1" indent="-171450" algn="l" defTabSz="711200">
            <a:lnSpc>
              <a:spcPct val="90000"/>
            </a:lnSpc>
            <a:spcBef>
              <a:spcPct val="0"/>
            </a:spcBef>
            <a:spcAft>
              <a:spcPct val="15000"/>
            </a:spcAft>
            <a:buChar char="•"/>
          </a:pPr>
          <a:r>
            <a:rPr lang="en-US" sz="1600" kern="1200" dirty="0"/>
            <a:t>Water Reservoir-15</a:t>
          </a:r>
        </a:p>
        <a:p>
          <a:pPr marL="171450" lvl="1" indent="-171450" algn="l" defTabSz="711200">
            <a:lnSpc>
              <a:spcPct val="90000"/>
            </a:lnSpc>
            <a:spcBef>
              <a:spcPct val="0"/>
            </a:spcBef>
            <a:spcAft>
              <a:spcPct val="15000"/>
            </a:spcAft>
            <a:buChar char="•"/>
          </a:pPr>
          <a:r>
            <a:rPr lang="en-US" sz="1600" kern="1200" dirty="0"/>
            <a:t>Solar Farm-20</a:t>
          </a:r>
        </a:p>
        <a:p>
          <a:pPr marL="171450" lvl="1" indent="-171450" algn="l" defTabSz="711200">
            <a:lnSpc>
              <a:spcPct val="90000"/>
            </a:lnSpc>
            <a:spcBef>
              <a:spcPct val="0"/>
            </a:spcBef>
            <a:spcAft>
              <a:spcPct val="15000"/>
            </a:spcAft>
            <a:buChar char="•"/>
          </a:pPr>
          <a:r>
            <a:rPr lang="en-US" sz="1600" kern="1200" dirty="0"/>
            <a:t>Max Points:75</a:t>
          </a:r>
        </a:p>
      </dsp:txBody>
      <dsp:txXfrm>
        <a:off x="4033312" y="1326756"/>
        <a:ext cx="1929820" cy="2623861"/>
      </dsp:txXfrm>
    </dsp:sp>
    <dsp:sp modelId="{487BCCA5-D272-4A67-9D19-C424E16DA3AC}">
      <dsp:nvSpPr>
        <dsp:cNvPr id="0" name=""/>
        <dsp:cNvSpPr/>
      </dsp:nvSpPr>
      <dsp:spPr>
        <a:xfrm>
          <a:off x="6187879" y="388346"/>
          <a:ext cx="1761039" cy="72"/>
        </a:xfrm>
        <a:prstGeom prst="rect">
          <a:avLst/>
        </a:prstGeom>
        <a:solidFill>
          <a:schemeClr val="accent2">
            <a:tint val="40000"/>
            <a:alpha val="90000"/>
            <a:hueOff val="-5760744"/>
            <a:satOff val="29894"/>
            <a:lumOff val="2201"/>
            <a:alphaOff val="0"/>
          </a:schemeClr>
        </a:solidFill>
        <a:ln w="6350" cap="flat" cmpd="sng" algn="ctr">
          <a:solidFill>
            <a:schemeClr val="accent2">
              <a:tint val="40000"/>
              <a:alpha val="90000"/>
              <a:hueOff val="-5760744"/>
              <a:satOff val="29894"/>
              <a:lumOff val="2201"/>
              <a:alphaOff val="0"/>
            </a:schemeClr>
          </a:solidFill>
          <a:prstDash val="solid"/>
          <a:miter lim="800000"/>
        </a:ln>
        <a:effectLst/>
      </dsp:spPr>
      <dsp:style>
        <a:lnRef idx="1">
          <a:scrgbClr r="0" g="0" b="0"/>
        </a:lnRef>
        <a:fillRef idx="1">
          <a:scrgbClr r="0" g="0" b="0"/>
        </a:fillRef>
        <a:effectRef idx="0">
          <a:scrgbClr r="0" g="0" b="0"/>
        </a:effectRef>
        <a:fontRef idx="minor"/>
      </dsp:style>
    </dsp:sp>
    <dsp:sp modelId="{71B82631-4F34-4BD9-AA82-9C6392BE492D}">
      <dsp:nvSpPr>
        <dsp:cNvPr id="0" name=""/>
        <dsp:cNvSpPr/>
      </dsp:nvSpPr>
      <dsp:spPr>
        <a:xfrm>
          <a:off x="7995879" y="322636"/>
          <a:ext cx="90008" cy="169059"/>
        </a:xfrm>
        <a:prstGeom prst="chevron">
          <a:avLst>
            <a:gd name="adj" fmla="val 90000"/>
          </a:avLst>
        </a:prstGeom>
        <a:solidFill>
          <a:schemeClr val="accent2">
            <a:tint val="40000"/>
            <a:alpha val="90000"/>
            <a:hueOff val="-6400827"/>
            <a:satOff val="33215"/>
            <a:lumOff val="2446"/>
            <a:alphaOff val="0"/>
          </a:schemeClr>
        </a:solidFill>
        <a:ln w="6350" cap="flat" cmpd="sng" algn="ctr">
          <a:solidFill>
            <a:schemeClr val="accent2">
              <a:tint val="40000"/>
              <a:alpha val="90000"/>
              <a:hueOff val="-6400827"/>
              <a:satOff val="33215"/>
              <a:lumOff val="2446"/>
              <a:alphaOff val="0"/>
            </a:schemeClr>
          </a:solidFill>
          <a:prstDash val="solid"/>
          <a:miter lim="800000"/>
        </a:ln>
        <a:effectLst/>
      </dsp:spPr>
      <dsp:style>
        <a:lnRef idx="1">
          <a:scrgbClr r="0" g="0" b="0"/>
        </a:lnRef>
        <a:fillRef idx="1">
          <a:scrgbClr r="0" g="0" b="0"/>
        </a:fillRef>
        <a:effectRef idx="0">
          <a:scrgbClr r="0" g="0" b="0"/>
        </a:effectRef>
        <a:fontRef idx="minor"/>
      </dsp:style>
    </dsp:sp>
    <dsp:sp modelId="{B552DCF4-7296-49F3-9683-FCA3664EAC59}">
      <dsp:nvSpPr>
        <dsp:cNvPr id="0" name=""/>
        <dsp:cNvSpPr/>
      </dsp:nvSpPr>
      <dsp:spPr>
        <a:xfrm>
          <a:off x="6681588" y="1571"/>
          <a:ext cx="773621" cy="773621"/>
        </a:xfrm>
        <a:prstGeom prst="ellipse">
          <a:avLst/>
        </a:prstGeom>
        <a:gradFill rotWithShape="0">
          <a:gsLst>
            <a:gs pos="0">
              <a:schemeClr val="accent2">
                <a:hueOff val="-6047072"/>
                <a:satOff val="0"/>
                <a:lumOff val="10471"/>
                <a:alphaOff val="0"/>
                <a:satMod val="103000"/>
                <a:lumMod val="102000"/>
                <a:tint val="94000"/>
              </a:schemeClr>
            </a:gs>
            <a:gs pos="50000">
              <a:schemeClr val="accent2">
                <a:hueOff val="-6047072"/>
                <a:satOff val="0"/>
                <a:lumOff val="10471"/>
                <a:alphaOff val="0"/>
                <a:satMod val="110000"/>
                <a:lumMod val="100000"/>
                <a:shade val="100000"/>
              </a:schemeClr>
            </a:gs>
            <a:gs pos="100000">
              <a:schemeClr val="accent2">
                <a:hueOff val="-6047072"/>
                <a:satOff val="0"/>
                <a:lumOff val="10471"/>
                <a:alphaOff val="0"/>
                <a:lumMod val="99000"/>
                <a:satMod val="120000"/>
                <a:shade val="78000"/>
              </a:schemeClr>
            </a:gs>
          </a:gsLst>
          <a:lin ang="5400000" scaled="0"/>
        </a:gradFill>
        <a:ln w="6350" cap="flat" cmpd="sng" algn="ctr">
          <a:solidFill>
            <a:schemeClr val="accent2">
              <a:hueOff val="-6047072"/>
              <a:satOff val="0"/>
              <a:lumOff val="1047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794882" y="114865"/>
        <a:ext cx="547033" cy="547033"/>
      </dsp:txXfrm>
    </dsp:sp>
    <dsp:sp modelId="{DABBD636-9FD6-4F35-9B72-9407055CE073}">
      <dsp:nvSpPr>
        <dsp:cNvPr id="0" name=""/>
        <dsp:cNvSpPr/>
      </dsp:nvSpPr>
      <dsp:spPr>
        <a:xfrm>
          <a:off x="6089471" y="940792"/>
          <a:ext cx="1985728" cy="3009825"/>
        </a:xfrm>
        <a:prstGeom prst="upArrowCallout">
          <a:avLst>
            <a:gd name="adj1" fmla="val 50000"/>
            <a:gd name="adj2" fmla="val 20000"/>
            <a:gd name="adj3" fmla="val 20000"/>
            <a:gd name="adj4" fmla="val 100000"/>
          </a:avLst>
        </a:prstGeom>
        <a:solidFill>
          <a:schemeClr val="accent2">
            <a:tint val="40000"/>
            <a:alpha val="90000"/>
            <a:hueOff val="-7040909"/>
            <a:satOff val="36537"/>
            <a:lumOff val="2690"/>
            <a:alphaOff val="0"/>
          </a:schemeClr>
        </a:solidFill>
        <a:ln w="6350" cap="flat" cmpd="sng" algn="ctr">
          <a:solidFill>
            <a:schemeClr val="accent2">
              <a:tint val="40000"/>
              <a:alpha val="90000"/>
              <a:hueOff val="-7040909"/>
              <a:satOff val="36537"/>
              <a:lumOff val="26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1111" tIns="165100" rIns="141111" bIns="165100" numCol="1" spcCol="1270" anchor="t" anchorCtr="0">
          <a:noAutofit/>
        </a:bodyPr>
        <a:lstStyle/>
        <a:p>
          <a:pPr marL="0" lvl="0" indent="0" algn="l" defTabSz="1155700">
            <a:lnSpc>
              <a:spcPct val="90000"/>
            </a:lnSpc>
            <a:spcBef>
              <a:spcPct val="0"/>
            </a:spcBef>
            <a:spcAft>
              <a:spcPct val="35000"/>
            </a:spcAft>
            <a:buNone/>
          </a:pPr>
          <a:r>
            <a:rPr lang="en-US" sz="2600" kern="1200" dirty="0"/>
            <a:t>Zone 4</a:t>
          </a:r>
        </a:p>
        <a:p>
          <a:pPr marL="171450" lvl="1" indent="-171450" algn="l" defTabSz="711200">
            <a:lnSpc>
              <a:spcPct val="90000"/>
            </a:lnSpc>
            <a:spcBef>
              <a:spcPct val="0"/>
            </a:spcBef>
            <a:spcAft>
              <a:spcPct val="15000"/>
            </a:spcAft>
            <a:buChar char="•"/>
          </a:pPr>
          <a:r>
            <a:rPr lang="en-US" sz="1600" kern="1200" dirty="0"/>
            <a:t>Oil Platform-25</a:t>
          </a:r>
        </a:p>
        <a:p>
          <a:pPr marL="171450" lvl="1" indent="-171450" algn="l" defTabSz="711200">
            <a:lnSpc>
              <a:spcPct val="90000"/>
            </a:lnSpc>
            <a:spcBef>
              <a:spcPct val="0"/>
            </a:spcBef>
            <a:spcAft>
              <a:spcPct val="15000"/>
            </a:spcAft>
            <a:buChar char="•"/>
          </a:pPr>
          <a:r>
            <a:rPr lang="en-US" sz="1600" kern="1200" dirty="0"/>
            <a:t>Energy Storage-35</a:t>
          </a:r>
        </a:p>
        <a:p>
          <a:pPr marL="171450" lvl="1" indent="-171450" algn="l" defTabSz="711200">
            <a:lnSpc>
              <a:spcPct val="90000"/>
            </a:lnSpc>
            <a:spcBef>
              <a:spcPct val="0"/>
            </a:spcBef>
            <a:spcAft>
              <a:spcPct val="15000"/>
            </a:spcAft>
            <a:buChar char="•"/>
          </a:pPr>
          <a:r>
            <a:rPr lang="en-US" sz="1600" kern="1200" dirty="0"/>
            <a:t>Power to X: 15</a:t>
          </a:r>
        </a:p>
        <a:p>
          <a:pPr marL="171450" lvl="1" indent="-171450" algn="l" defTabSz="711200">
            <a:lnSpc>
              <a:spcPct val="90000"/>
            </a:lnSpc>
            <a:spcBef>
              <a:spcPct val="0"/>
            </a:spcBef>
            <a:spcAft>
              <a:spcPct val="15000"/>
            </a:spcAft>
            <a:buChar char="•"/>
          </a:pPr>
          <a:r>
            <a:rPr lang="en-US" sz="1600" kern="1200" dirty="0"/>
            <a:t>Max Points: 75</a:t>
          </a:r>
        </a:p>
      </dsp:txBody>
      <dsp:txXfrm>
        <a:off x="6089471" y="1337938"/>
        <a:ext cx="1985728" cy="2612679"/>
      </dsp:txXfrm>
    </dsp:sp>
    <dsp:sp modelId="{14C905BB-E9C7-451F-9E05-C92153D3D5C8}">
      <dsp:nvSpPr>
        <dsp:cNvPr id="0" name=""/>
        <dsp:cNvSpPr/>
      </dsp:nvSpPr>
      <dsp:spPr>
        <a:xfrm>
          <a:off x="8175559" y="388346"/>
          <a:ext cx="1719765" cy="72"/>
        </a:xfrm>
        <a:prstGeom prst="rect">
          <a:avLst/>
        </a:prstGeom>
        <a:solidFill>
          <a:schemeClr val="accent2">
            <a:tint val="40000"/>
            <a:alpha val="90000"/>
            <a:hueOff val="-7680992"/>
            <a:satOff val="39858"/>
            <a:lumOff val="2935"/>
            <a:alphaOff val="0"/>
          </a:schemeClr>
        </a:solidFill>
        <a:ln w="6350" cap="flat" cmpd="sng" algn="ctr">
          <a:solidFill>
            <a:schemeClr val="accent2">
              <a:tint val="40000"/>
              <a:alpha val="90000"/>
              <a:hueOff val="-7680992"/>
              <a:satOff val="39858"/>
              <a:lumOff val="2935"/>
              <a:alphaOff val="0"/>
            </a:schemeClr>
          </a:solidFill>
          <a:prstDash val="solid"/>
          <a:miter lim="800000"/>
        </a:ln>
        <a:effectLst/>
      </dsp:spPr>
      <dsp:style>
        <a:lnRef idx="1">
          <a:scrgbClr r="0" g="0" b="0"/>
        </a:lnRef>
        <a:fillRef idx="1">
          <a:scrgbClr r="0" g="0" b="0"/>
        </a:fillRef>
        <a:effectRef idx="0">
          <a:scrgbClr r="0" g="0" b="0"/>
        </a:effectRef>
        <a:fontRef idx="minor"/>
      </dsp:style>
    </dsp:sp>
    <dsp:sp modelId="{C27CB2F5-6696-47B5-B0DE-7198A4AFB50E}">
      <dsp:nvSpPr>
        <dsp:cNvPr id="0" name=""/>
        <dsp:cNvSpPr/>
      </dsp:nvSpPr>
      <dsp:spPr>
        <a:xfrm>
          <a:off x="9941185" y="322636"/>
          <a:ext cx="87899" cy="169059"/>
        </a:xfrm>
        <a:prstGeom prst="chevron">
          <a:avLst>
            <a:gd name="adj" fmla="val 90000"/>
          </a:avLst>
        </a:prstGeom>
        <a:solidFill>
          <a:schemeClr val="accent2">
            <a:tint val="40000"/>
            <a:alpha val="90000"/>
            <a:hueOff val="-8321074"/>
            <a:satOff val="43180"/>
            <a:lumOff val="3180"/>
            <a:alphaOff val="0"/>
          </a:schemeClr>
        </a:solidFill>
        <a:ln w="6350" cap="flat" cmpd="sng" algn="ctr">
          <a:solidFill>
            <a:schemeClr val="accent2">
              <a:tint val="40000"/>
              <a:alpha val="90000"/>
              <a:hueOff val="-8321074"/>
              <a:satOff val="43180"/>
              <a:lumOff val="318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D418E1C-5A16-4C6B-B7CB-4F5A0D08A1E5}">
      <dsp:nvSpPr>
        <dsp:cNvPr id="0" name=""/>
        <dsp:cNvSpPr/>
      </dsp:nvSpPr>
      <dsp:spPr>
        <a:xfrm>
          <a:off x="8648631" y="1571"/>
          <a:ext cx="773621" cy="773621"/>
        </a:xfrm>
        <a:prstGeom prst="ellipse">
          <a:avLst/>
        </a:prstGeom>
        <a:gradFill rotWithShape="0">
          <a:gsLst>
            <a:gs pos="0">
              <a:schemeClr val="accent2">
                <a:hueOff val="-8062763"/>
                <a:satOff val="0"/>
                <a:lumOff val="13962"/>
                <a:alphaOff val="0"/>
                <a:satMod val="103000"/>
                <a:lumMod val="102000"/>
                <a:tint val="94000"/>
              </a:schemeClr>
            </a:gs>
            <a:gs pos="50000">
              <a:schemeClr val="accent2">
                <a:hueOff val="-8062763"/>
                <a:satOff val="0"/>
                <a:lumOff val="13962"/>
                <a:alphaOff val="0"/>
                <a:satMod val="110000"/>
                <a:lumMod val="100000"/>
                <a:shade val="100000"/>
              </a:schemeClr>
            </a:gs>
            <a:gs pos="100000">
              <a:schemeClr val="accent2">
                <a:hueOff val="-8062763"/>
                <a:satOff val="0"/>
                <a:lumOff val="13962"/>
                <a:alphaOff val="0"/>
                <a:lumMod val="99000"/>
                <a:satMod val="120000"/>
                <a:shade val="78000"/>
              </a:schemeClr>
            </a:gs>
          </a:gsLst>
          <a:lin ang="5400000" scaled="0"/>
        </a:gradFill>
        <a:ln w="6350" cap="flat" cmpd="sng" algn="ctr">
          <a:solidFill>
            <a:schemeClr val="accent2">
              <a:hueOff val="-8062763"/>
              <a:satOff val="0"/>
              <a:lumOff val="1396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8761925" y="114865"/>
        <a:ext cx="547033" cy="547033"/>
      </dsp:txXfrm>
    </dsp:sp>
    <dsp:sp modelId="{45E33D21-464C-47A7-8A36-6950B39DD3EC}">
      <dsp:nvSpPr>
        <dsp:cNvPr id="0" name=""/>
        <dsp:cNvSpPr/>
      </dsp:nvSpPr>
      <dsp:spPr>
        <a:xfrm>
          <a:off x="8175559" y="940792"/>
          <a:ext cx="1719765" cy="3009825"/>
        </a:xfrm>
        <a:prstGeom prst="upArrowCallout">
          <a:avLst>
            <a:gd name="adj1" fmla="val 50000"/>
            <a:gd name="adj2" fmla="val 20000"/>
            <a:gd name="adj3" fmla="val 20000"/>
            <a:gd name="adj4" fmla="val 100000"/>
          </a:avLst>
        </a:prstGeom>
        <a:solidFill>
          <a:schemeClr val="accent2">
            <a:tint val="40000"/>
            <a:alpha val="90000"/>
            <a:hueOff val="-8961157"/>
            <a:satOff val="46501"/>
            <a:lumOff val="3424"/>
            <a:alphaOff val="0"/>
          </a:schemeClr>
        </a:solidFill>
        <a:ln w="6350" cap="flat" cmpd="sng" algn="ctr">
          <a:solidFill>
            <a:schemeClr val="accent2">
              <a:tint val="40000"/>
              <a:alpha val="90000"/>
              <a:hueOff val="-8961157"/>
              <a:satOff val="46501"/>
              <a:lumOff val="342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657" tIns="165100" rIns="135657" bIns="165100" numCol="1" spcCol="1270" anchor="t" anchorCtr="0">
          <a:noAutofit/>
        </a:bodyPr>
        <a:lstStyle/>
        <a:p>
          <a:pPr marL="0" lvl="0" indent="0" algn="l" defTabSz="1155700">
            <a:lnSpc>
              <a:spcPct val="90000"/>
            </a:lnSpc>
            <a:spcBef>
              <a:spcPct val="0"/>
            </a:spcBef>
            <a:spcAft>
              <a:spcPct val="35000"/>
            </a:spcAft>
            <a:buNone/>
          </a:pPr>
          <a:r>
            <a:rPr lang="en-US" sz="2600" kern="1200" dirty="0"/>
            <a:t>Zone 5</a:t>
          </a:r>
        </a:p>
      </dsp:txBody>
      <dsp:txXfrm>
        <a:off x="8175559" y="1284745"/>
        <a:ext cx="1719765" cy="2665872"/>
      </dsp:txXfrm>
    </dsp:sp>
    <dsp:sp modelId="{05FB95B2-EA91-484B-83A5-AE91DC91BE0C}">
      <dsp:nvSpPr>
        <dsp:cNvPr id="0" name=""/>
        <dsp:cNvSpPr/>
      </dsp:nvSpPr>
      <dsp:spPr>
        <a:xfrm>
          <a:off x="10086409" y="388346"/>
          <a:ext cx="859882" cy="72"/>
        </a:xfrm>
        <a:prstGeom prst="rect">
          <a:avLst/>
        </a:prstGeom>
        <a:solidFill>
          <a:schemeClr val="accent2">
            <a:tint val="40000"/>
            <a:alpha val="90000"/>
            <a:hueOff val="-9601240"/>
            <a:satOff val="49823"/>
            <a:lumOff val="3669"/>
            <a:alphaOff val="0"/>
          </a:schemeClr>
        </a:solidFill>
        <a:ln w="6350" cap="flat" cmpd="sng" algn="ctr">
          <a:solidFill>
            <a:schemeClr val="accent2">
              <a:tint val="40000"/>
              <a:alpha val="90000"/>
              <a:hueOff val="-9601240"/>
              <a:satOff val="49823"/>
              <a:lumOff val="36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B3D1D2-88EC-4ED8-9EE8-8AA143C42D1A}">
      <dsp:nvSpPr>
        <dsp:cNvPr id="0" name=""/>
        <dsp:cNvSpPr/>
      </dsp:nvSpPr>
      <dsp:spPr>
        <a:xfrm>
          <a:off x="10559481" y="1571"/>
          <a:ext cx="773621" cy="773621"/>
        </a:xfrm>
        <a:prstGeom prst="ellipse">
          <a:avLst/>
        </a:prstGeom>
        <a:gradFill rotWithShape="0">
          <a:gsLst>
            <a:gs pos="0">
              <a:schemeClr val="accent2">
                <a:hueOff val="-10078453"/>
                <a:satOff val="0"/>
                <a:lumOff val="17452"/>
                <a:alphaOff val="0"/>
                <a:satMod val="103000"/>
                <a:lumMod val="102000"/>
                <a:tint val="94000"/>
              </a:schemeClr>
            </a:gs>
            <a:gs pos="50000">
              <a:schemeClr val="accent2">
                <a:hueOff val="-10078453"/>
                <a:satOff val="0"/>
                <a:lumOff val="17452"/>
                <a:alphaOff val="0"/>
                <a:satMod val="110000"/>
                <a:lumMod val="100000"/>
                <a:shade val="100000"/>
              </a:schemeClr>
            </a:gs>
            <a:gs pos="100000">
              <a:schemeClr val="accent2">
                <a:hueOff val="-10078453"/>
                <a:satOff val="0"/>
                <a:lumOff val="17452"/>
                <a:alphaOff val="0"/>
                <a:lumMod val="99000"/>
                <a:satMod val="120000"/>
                <a:shade val="78000"/>
              </a:schemeClr>
            </a:gs>
          </a:gsLst>
          <a:lin ang="5400000" scaled="0"/>
        </a:gradFill>
        <a:ln w="6350" cap="flat" cmpd="sng" algn="ctr">
          <a:solidFill>
            <a:schemeClr val="accent2">
              <a:hueOff val="-10078453"/>
              <a:satOff val="0"/>
              <a:lumOff val="174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0021" tIns="30021" rIns="30021" bIns="30021" numCol="1" spcCol="1270" anchor="ctr" anchorCtr="0">
          <a:noAutofit/>
        </a:bodyPr>
        <a:lstStyle/>
        <a:p>
          <a:pPr marL="0" lvl="0" indent="0" algn="ctr" defTabSz="1644650">
            <a:lnSpc>
              <a:spcPct val="90000"/>
            </a:lnSpc>
            <a:spcBef>
              <a:spcPct val="0"/>
            </a:spcBef>
            <a:spcAft>
              <a:spcPct val="35000"/>
            </a:spcAft>
            <a:buNone/>
          </a:pPr>
          <a:r>
            <a:rPr lang="en-US" sz="3700" kern="1200"/>
            <a:t>6</a:t>
          </a:r>
        </a:p>
      </dsp:txBody>
      <dsp:txXfrm>
        <a:off x="10672775" y="114865"/>
        <a:ext cx="547033" cy="547033"/>
      </dsp:txXfrm>
    </dsp:sp>
    <dsp:sp modelId="{1E6BB906-720A-4462-AA2A-DC05330B68A5}">
      <dsp:nvSpPr>
        <dsp:cNvPr id="0" name=""/>
        <dsp:cNvSpPr/>
      </dsp:nvSpPr>
      <dsp:spPr>
        <a:xfrm>
          <a:off x="10086409" y="940792"/>
          <a:ext cx="1719765" cy="3009825"/>
        </a:xfrm>
        <a:prstGeom prst="upArrowCallout">
          <a:avLst>
            <a:gd name="adj1" fmla="val 50000"/>
            <a:gd name="adj2" fmla="val 20000"/>
            <a:gd name="adj3" fmla="val 20000"/>
            <a:gd name="adj4" fmla="val 100000"/>
          </a:avLst>
        </a:prstGeom>
        <a:solidFill>
          <a:schemeClr val="accent2">
            <a:tint val="40000"/>
            <a:alpha val="90000"/>
            <a:hueOff val="-10881405"/>
            <a:satOff val="56466"/>
            <a:lumOff val="4158"/>
            <a:alphaOff val="0"/>
          </a:schemeClr>
        </a:solidFill>
        <a:ln w="6350" cap="flat" cmpd="sng" algn="ctr">
          <a:solidFill>
            <a:schemeClr val="accent2">
              <a:tint val="40000"/>
              <a:alpha val="90000"/>
              <a:hueOff val="-10881405"/>
              <a:satOff val="56466"/>
              <a:lumOff val="415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5657" tIns="165100" rIns="135657" bIns="165100" numCol="1" spcCol="1270" anchor="t" anchorCtr="0">
          <a:noAutofit/>
        </a:bodyPr>
        <a:lstStyle/>
        <a:p>
          <a:pPr marL="0" lvl="0" indent="0" algn="l" defTabSz="1155700">
            <a:lnSpc>
              <a:spcPct val="90000"/>
            </a:lnSpc>
            <a:spcBef>
              <a:spcPct val="0"/>
            </a:spcBef>
            <a:spcAft>
              <a:spcPct val="35000"/>
            </a:spcAft>
            <a:buNone/>
          </a:pPr>
          <a:r>
            <a:rPr lang="en-US" sz="2600" kern="1200" dirty="0"/>
            <a:t>Zone 6</a:t>
          </a:r>
        </a:p>
      </dsp:txBody>
      <dsp:txXfrm>
        <a:off x="10086409" y="1284745"/>
        <a:ext cx="1719765" cy="2665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37060-E26B-48D5-BB8E-2AA672538A78}">
      <dsp:nvSpPr>
        <dsp:cNvPr id="0" name=""/>
        <dsp:cNvSpPr/>
      </dsp:nvSpPr>
      <dsp:spPr>
        <a:xfrm>
          <a:off x="772461" y="-26701"/>
          <a:ext cx="1542485" cy="979478"/>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2B3EDDC2-74D9-4EB6-8D3E-E9B4BA6BFF2D}">
      <dsp:nvSpPr>
        <dsp:cNvPr id="0" name=""/>
        <dsp:cNvSpPr/>
      </dsp:nvSpPr>
      <dsp:spPr>
        <a:xfrm>
          <a:off x="943848" y="136116"/>
          <a:ext cx="1542485" cy="979478"/>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Robot Side View</a:t>
          </a:r>
        </a:p>
      </dsp:txBody>
      <dsp:txXfrm>
        <a:off x="972536" y="164804"/>
        <a:ext cx="1485109" cy="922102"/>
      </dsp:txXfrm>
    </dsp:sp>
    <dsp:sp modelId="{328A51B0-DB71-458B-9637-AF625DA539A7}">
      <dsp:nvSpPr>
        <dsp:cNvPr id="0" name=""/>
        <dsp:cNvSpPr/>
      </dsp:nvSpPr>
      <dsp:spPr>
        <a:xfrm>
          <a:off x="4920854" y="-26593"/>
          <a:ext cx="1542485" cy="979478"/>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17DA3E40-DEE7-433C-9376-F4E84FCB1D82}">
      <dsp:nvSpPr>
        <dsp:cNvPr id="0" name=""/>
        <dsp:cNvSpPr/>
      </dsp:nvSpPr>
      <dsp:spPr>
        <a:xfrm>
          <a:off x="5092242" y="136224"/>
          <a:ext cx="1542485" cy="979478"/>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Robot Front View</a:t>
          </a:r>
        </a:p>
      </dsp:txBody>
      <dsp:txXfrm>
        <a:off x="5120930" y="164912"/>
        <a:ext cx="1485109" cy="922102"/>
      </dsp:txXfrm>
    </dsp:sp>
    <dsp:sp modelId="{A97E8667-BE70-4FDF-91AD-D3E1FE3BE5C8}">
      <dsp:nvSpPr>
        <dsp:cNvPr id="0" name=""/>
        <dsp:cNvSpPr/>
      </dsp:nvSpPr>
      <dsp:spPr>
        <a:xfrm>
          <a:off x="8985198" y="704"/>
          <a:ext cx="1542485" cy="979478"/>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845A117B-94F9-4892-AA5A-5FFF7EC92BA5}">
      <dsp:nvSpPr>
        <dsp:cNvPr id="0" name=""/>
        <dsp:cNvSpPr/>
      </dsp:nvSpPr>
      <dsp:spPr>
        <a:xfrm>
          <a:off x="9156585" y="163521"/>
          <a:ext cx="1542485" cy="979478"/>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Innovation Model</a:t>
          </a:r>
        </a:p>
      </dsp:txBody>
      <dsp:txXfrm>
        <a:off x="9185273" y="192209"/>
        <a:ext cx="1485109" cy="92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37060-E26B-48D5-BB8E-2AA672538A78}">
      <dsp:nvSpPr>
        <dsp:cNvPr id="0" name=""/>
        <dsp:cNvSpPr/>
      </dsp:nvSpPr>
      <dsp:spPr>
        <a:xfrm>
          <a:off x="-163700" y="1518"/>
          <a:ext cx="1473307" cy="935550"/>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2B3EDDC2-74D9-4EB6-8D3E-E9B4BA6BFF2D}">
      <dsp:nvSpPr>
        <dsp:cNvPr id="0" name=""/>
        <dsp:cNvSpPr/>
      </dsp:nvSpPr>
      <dsp:spPr>
        <a:xfrm>
          <a:off x="0" y="157034"/>
          <a:ext cx="1473307" cy="935550"/>
        </a:xfrm>
        <a:prstGeom prst="roundRect">
          <a:avLst>
            <a:gd name="adj" fmla="val 10000"/>
          </a:avLst>
        </a:prstGeom>
        <a:solidFill>
          <a:schemeClr val="lt1">
            <a:alpha val="90000"/>
            <a:hueOff val="0"/>
            <a:satOff val="0"/>
            <a:lumOff val="0"/>
            <a:alphaOff val="0"/>
          </a:schemeClr>
        </a:solidFill>
        <a:ln w="6350" cap="flat" cmpd="sng" algn="ctr">
          <a:solidFill>
            <a:srgbClr val="48AC04"/>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Gear Monster</a:t>
          </a:r>
        </a:p>
      </dsp:txBody>
      <dsp:txXfrm>
        <a:off x="27401" y="184435"/>
        <a:ext cx="1418505" cy="880748"/>
      </dsp:txXfrm>
    </dsp:sp>
    <dsp:sp modelId="{8E9E6AAA-0000-4FFB-BF85-B8B94ACE387B}">
      <dsp:nvSpPr>
        <dsp:cNvPr id="0" name=""/>
        <dsp:cNvSpPr/>
      </dsp:nvSpPr>
      <dsp:spPr>
        <a:xfrm>
          <a:off x="2018439" y="3"/>
          <a:ext cx="1473307" cy="935550"/>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C9FBC5EF-79DA-492D-8227-02F9745EC51E}">
      <dsp:nvSpPr>
        <dsp:cNvPr id="0" name=""/>
        <dsp:cNvSpPr/>
      </dsp:nvSpPr>
      <dsp:spPr>
        <a:xfrm>
          <a:off x="2182140" y="155519"/>
          <a:ext cx="1473307" cy="935550"/>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2209541" y="182920"/>
        <a:ext cx="1418505" cy="880748"/>
      </dsp:txXfrm>
    </dsp:sp>
    <dsp:sp modelId="{B596E5BC-86AE-49ED-8F9A-52BC1A0274C2}">
      <dsp:nvSpPr>
        <dsp:cNvPr id="0" name=""/>
        <dsp:cNvSpPr/>
      </dsp:nvSpPr>
      <dsp:spPr>
        <a:xfrm>
          <a:off x="4197950" y="1434"/>
          <a:ext cx="1473307" cy="935550"/>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0F4EC9D4-C348-4ED2-B611-D2F2D84F7FA9}">
      <dsp:nvSpPr>
        <dsp:cNvPr id="0" name=""/>
        <dsp:cNvSpPr/>
      </dsp:nvSpPr>
      <dsp:spPr>
        <a:xfrm>
          <a:off x="4361651" y="156950"/>
          <a:ext cx="1473307" cy="935550"/>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Box </a:t>
          </a:r>
        </a:p>
      </dsp:txBody>
      <dsp:txXfrm>
        <a:off x="4389052" y="184351"/>
        <a:ext cx="1418505" cy="880748"/>
      </dsp:txXfrm>
    </dsp:sp>
    <dsp:sp modelId="{328A51B0-DB71-458B-9637-AF625DA539A7}">
      <dsp:nvSpPr>
        <dsp:cNvPr id="0" name=""/>
        <dsp:cNvSpPr/>
      </dsp:nvSpPr>
      <dsp:spPr>
        <a:xfrm>
          <a:off x="6353726" y="1522"/>
          <a:ext cx="1473307" cy="935550"/>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17DA3E40-DEE7-433C-9376-F4E84FCB1D82}">
      <dsp:nvSpPr>
        <dsp:cNvPr id="0" name=""/>
        <dsp:cNvSpPr/>
      </dsp:nvSpPr>
      <dsp:spPr>
        <a:xfrm>
          <a:off x="6517427" y="157037"/>
          <a:ext cx="1473307" cy="935550"/>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Lift?</a:t>
          </a:r>
        </a:p>
      </dsp:txBody>
      <dsp:txXfrm>
        <a:off x="6544828" y="184438"/>
        <a:ext cx="1418505" cy="880748"/>
      </dsp:txXfrm>
    </dsp:sp>
    <dsp:sp modelId="{6733D8DB-8991-4647-9640-37A1EB5ADA6B}">
      <dsp:nvSpPr>
        <dsp:cNvPr id="0" name=""/>
        <dsp:cNvSpPr/>
      </dsp:nvSpPr>
      <dsp:spPr>
        <a:xfrm>
          <a:off x="8631388" y="-3420"/>
          <a:ext cx="1473307" cy="935550"/>
        </a:xfrm>
        <a:prstGeom prst="roundRect">
          <a:avLst>
            <a:gd name="adj" fmla="val 10000"/>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134AFE81-1385-479C-A59B-793BDB6265CC}">
      <dsp:nvSpPr>
        <dsp:cNvPr id="0" name=""/>
        <dsp:cNvSpPr/>
      </dsp:nvSpPr>
      <dsp:spPr>
        <a:xfrm>
          <a:off x="8795089" y="152094"/>
          <a:ext cx="1473307" cy="935550"/>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EU-Dropper</a:t>
          </a:r>
        </a:p>
      </dsp:txBody>
      <dsp:txXfrm>
        <a:off x="8822490" y="179495"/>
        <a:ext cx="1418505" cy="88074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06983C-4825-3045-8B00-63785840845F}"/>
              </a:ext>
            </a:extLst>
          </p:cNvPr>
          <p:cNvSpPr>
            <a:spLocks noGrp="1"/>
          </p:cNvSpPr>
          <p:nvPr>
            <p:ph type="hdr" sz="quarter"/>
          </p:nvPr>
        </p:nvSpPr>
        <p:spPr>
          <a:xfrm>
            <a:off x="0" y="3"/>
            <a:ext cx="4160520" cy="367030"/>
          </a:xfrm>
          <a:prstGeom prst="rect">
            <a:avLst/>
          </a:prstGeom>
        </p:spPr>
        <p:txBody>
          <a:bodyPr vert="horz" lIns="96653" tIns="48327" rIns="96653" bIns="48327" rtlCol="0"/>
          <a:lstStyle>
            <a:lvl1pPr algn="l">
              <a:defRPr sz="1200"/>
            </a:lvl1pPr>
          </a:lstStyle>
          <a:p>
            <a:endParaRPr lang="en-US"/>
          </a:p>
        </p:txBody>
      </p:sp>
      <p:sp>
        <p:nvSpPr>
          <p:cNvPr id="3" name="Date Placeholder 2">
            <a:extLst>
              <a:ext uri="{FF2B5EF4-FFF2-40B4-BE49-F238E27FC236}">
                <a16:creationId xmlns:a16="http://schemas.microsoft.com/office/drawing/2014/main" id="{22FF7F92-6F75-93AE-F7C9-4E837F634653}"/>
              </a:ext>
            </a:extLst>
          </p:cNvPr>
          <p:cNvSpPr>
            <a:spLocks noGrp="1"/>
          </p:cNvSpPr>
          <p:nvPr>
            <p:ph type="dt" sz="quarter" idx="1"/>
          </p:nvPr>
        </p:nvSpPr>
        <p:spPr>
          <a:xfrm>
            <a:off x="5438458" y="3"/>
            <a:ext cx="4160520" cy="367030"/>
          </a:xfrm>
          <a:prstGeom prst="rect">
            <a:avLst/>
          </a:prstGeom>
        </p:spPr>
        <p:txBody>
          <a:bodyPr vert="horz" lIns="96653" tIns="48327" rIns="96653" bIns="48327" rtlCol="0"/>
          <a:lstStyle>
            <a:lvl1pPr algn="r">
              <a:defRPr sz="1200"/>
            </a:lvl1pPr>
          </a:lstStyle>
          <a:p>
            <a:fld id="{8BC48394-B142-4662-8B75-BC4368DB4122}" type="datetimeFigureOut">
              <a:rPr lang="en-US" smtClean="0"/>
              <a:t>1/13/24</a:t>
            </a:fld>
            <a:endParaRPr lang="en-US"/>
          </a:p>
        </p:txBody>
      </p:sp>
      <p:sp>
        <p:nvSpPr>
          <p:cNvPr id="4" name="Footer Placeholder 3">
            <a:extLst>
              <a:ext uri="{FF2B5EF4-FFF2-40B4-BE49-F238E27FC236}">
                <a16:creationId xmlns:a16="http://schemas.microsoft.com/office/drawing/2014/main" id="{18400DD7-75C0-EE56-FDB1-EE90ABC74342}"/>
              </a:ext>
            </a:extLst>
          </p:cNvPr>
          <p:cNvSpPr>
            <a:spLocks noGrp="1"/>
          </p:cNvSpPr>
          <p:nvPr>
            <p:ph type="ftr" sz="quarter" idx="2"/>
          </p:nvPr>
        </p:nvSpPr>
        <p:spPr>
          <a:xfrm>
            <a:off x="0" y="6948171"/>
            <a:ext cx="4160520" cy="367029"/>
          </a:xfrm>
          <a:prstGeom prst="rect">
            <a:avLst/>
          </a:prstGeom>
        </p:spPr>
        <p:txBody>
          <a:bodyPr vert="horz" lIns="96653" tIns="48327" rIns="96653" bIns="48327"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473A17-48F0-1292-430C-8815FC87A009}"/>
              </a:ext>
            </a:extLst>
          </p:cNvPr>
          <p:cNvSpPr>
            <a:spLocks noGrp="1"/>
          </p:cNvSpPr>
          <p:nvPr>
            <p:ph type="sldNum" sz="quarter" idx="3"/>
          </p:nvPr>
        </p:nvSpPr>
        <p:spPr>
          <a:xfrm>
            <a:off x="5438458" y="6948171"/>
            <a:ext cx="4160520" cy="367029"/>
          </a:xfrm>
          <a:prstGeom prst="rect">
            <a:avLst/>
          </a:prstGeom>
        </p:spPr>
        <p:txBody>
          <a:bodyPr vert="horz" lIns="96653" tIns="48327" rIns="96653" bIns="48327" rtlCol="0" anchor="b"/>
          <a:lstStyle>
            <a:lvl1pPr algn="r">
              <a:defRPr sz="1200"/>
            </a:lvl1pPr>
          </a:lstStyle>
          <a:p>
            <a:fld id="{3E009675-23A3-455B-BC36-CE98A3850EAD}" type="slidenum">
              <a:rPr lang="en-US" smtClean="0"/>
              <a:t>‹#›</a:t>
            </a:fld>
            <a:endParaRPr lang="en-US"/>
          </a:p>
        </p:txBody>
      </p:sp>
    </p:spTree>
    <p:extLst>
      <p:ext uri="{BB962C8B-B14F-4D97-AF65-F5344CB8AC3E}">
        <p14:creationId xmlns:p14="http://schemas.microsoft.com/office/powerpoint/2010/main" val="2541621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4160520" cy="36703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5438458" y="3"/>
            <a:ext cx="4160520" cy="367030"/>
          </a:xfrm>
          <a:prstGeom prst="rect">
            <a:avLst/>
          </a:prstGeom>
        </p:spPr>
        <p:txBody>
          <a:bodyPr vert="horz" lIns="96653" tIns="48327" rIns="96653" bIns="48327" rtlCol="0"/>
          <a:lstStyle>
            <a:lvl1pPr algn="r">
              <a:defRPr sz="1200"/>
            </a:lvl1pPr>
          </a:lstStyle>
          <a:p>
            <a:fld id="{D8D7C516-D2F7-4C03-BB22-9793784790AD}" type="datetimeFigureOut">
              <a:rPr lang="en-US" smtClean="0"/>
              <a:t>1/13/24</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960120" y="3520439"/>
            <a:ext cx="7680960" cy="2880361"/>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53" tIns="48327" rIns="96653" bIns="48327" rtlCol="0" anchor="b"/>
          <a:lstStyle>
            <a:lvl1pPr algn="r">
              <a:defRPr sz="1200"/>
            </a:lvl1pPr>
          </a:lstStyle>
          <a:p>
            <a:fld id="{A5FF465C-B04E-4DF9-9DE9-2ADF6EF97D52}" type="slidenum">
              <a:rPr lang="en-US" smtClean="0"/>
              <a:t>‹#›</a:t>
            </a:fld>
            <a:endParaRPr lang="en-US"/>
          </a:p>
        </p:txBody>
      </p:sp>
    </p:spTree>
    <p:extLst>
      <p:ext uri="{BB962C8B-B14F-4D97-AF65-F5344CB8AC3E}">
        <p14:creationId xmlns:p14="http://schemas.microsoft.com/office/powerpoint/2010/main" val="1127438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2acc01399ad_0_2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2acc01399ad_0_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FF465C-B04E-4DF9-9DE9-2ADF6EF97D52}" type="slidenum">
              <a:rPr lang="en-US" smtClean="0"/>
              <a:t>2</a:t>
            </a:fld>
            <a:endParaRPr lang="en-US"/>
          </a:p>
        </p:txBody>
      </p:sp>
    </p:spTree>
    <p:extLst>
      <p:ext uri="{BB962C8B-B14F-4D97-AF65-F5344CB8AC3E}">
        <p14:creationId xmlns:p14="http://schemas.microsoft.com/office/powerpoint/2010/main" val="3539954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29">
              <a:defRPr/>
            </a:pPr>
            <a:r>
              <a:rPr lang="en-US" dirty="0"/>
              <a:t>We, as a team proposed different ideas and started building each attachment one by one  for the chosen missions we wanted to accomplish and modified the design and code multiple times iteratively. We made sure that the attachments and code are built to complete multiple missions within the allowed timeframe. Also, we have tested the code and design multiple times on a trail and error basis to achieve the same result consistently for three times. We have taken help of the videos available on the First Lego League website during the design process. We followed the standard Engineering Design Process as depicted in this page to identify the mission, design the attachment/code, create the attachment/code, iteratively test and repeat until the final goal is achieved.</a:t>
            </a:r>
          </a:p>
          <a:p>
            <a:endParaRPr lang="en-US" dirty="0"/>
          </a:p>
        </p:txBody>
      </p:sp>
      <p:sp>
        <p:nvSpPr>
          <p:cNvPr id="4" name="Slide Number Placeholder 3"/>
          <p:cNvSpPr>
            <a:spLocks noGrp="1"/>
          </p:cNvSpPr>
          <p:nvPr>
            <p:ph type="sldNum" sz="quarter" idx="5"/>
          </p:nvPr>
        </p:nvSpPr>
        <p:spPr/>
        <p:txBody>
          <a:bodyPr/>
          <a:lstStyle/>
          <a:p>
            <a:fld id="{A5FF465C-B04E-4DF9-9DE9-2ADF6EF97D52}" type="slidenum">
              <a:rPr lang="en-US" smtClean="0"/>
              <a:t>3</a:t>
            </a:fld>
            <a:endParaRPr lang="en-US"/>
          </a:p>
        </p:txBody>
      </p:sp>
    </p:spTree>
    <p:extLst>
      <p:ext uri="{BB962C8B-B14F-4D97-AF65-F5344CB8AC3E}">
        <p14:creationId xmlns:p14="http://schemas.microsoft.com/office/powerpoint/2010/main" val="394452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1/13/24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2880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12157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1/13/24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3329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66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5663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44271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095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2146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79205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526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1/13/24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0307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1/13/24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2291222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5.xml"/><Relationship Id="rId7" Type="http://schemas.openxmlformats.org/officeDocument/2006/relationships/image" Target="../media/image20.jpe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6.xml"/><Relationship Id="rId7" Type="http://schemas.openxmlformats.org/officeDocument/2006/relationships/image" Target="../media/image2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26.jpeg"/><Relationship Id="rId5" Type="http://schemas.openxmlformats.org/officeDocument/2006/relationships/diagramColors" Target="../diagrams/colors6.xml"/><Relationship Id="rId10" Type="http://schemas.openxmlformats.org/officeDocument/2006/relationships/image" Target="../media/image25.jpeg"/><Relationship Id="rId4" Type="http://schemas.openxmlformats.org/officeDocument/2006/relationships/diagramQuickStyle" Target="../diagrams/quickStyle6.xml"/><Relationship Id="rId9"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5.png"/><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Layout" Target="../diagrams/layout2.xml"/><Relationship Id="rId7" Type="http://schemas.openxmlformats.org/officeDocument/2006/relationships/image" Target="../media/image9.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2.jpg"/><Relationship Id="rId4" Type="http://schemas.openxmlformats.org/officeDocument/2006/relationships/diagramQuickStyle" Target="../diagrams/quickStyle2.xml"/><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86"/>
          <p:cNvSpPr/>
          <p:nvPr/>
        </p:nvSpPr>
        <p:spPr>
          <a:xfrm>
            <a:off x="2824846" y="2069083"/>
            <a:ext cx="5992119" cy="816741"/>
          </a:xfrm>
          <a:prstGeom prst="rect">
            <a:avLst/>
          </a:prstGeom>
        </p:spPr>
        <p:txBody>
          <a:bodyPr>
            <a:prstTxWarp prst="textPlain">
              <a:avLst/>
            </a:prstTxWarp>
          </a:bodyPr>
          <a:lstStyle/>
          <a:p>
            <a:pPr lvl="0" algn="ctr"/>
            <a:r>
              <a:rPr sz="2400" b="1" dirty="0">
                <a:ln w="9525" cap="flat" cmpd="sng">
                  <a:solidFill>
                    <a:schemeClr val="dk1"/>
                  </a:solidFill>
                  <a:prstDash val="solid"/>
                  <a:round/>
                  <a:headEnd type="none" w="sm" len="sm"/>
                  <a:tailEnd type="none" w="sm" len="sm"/>
                </a:ln>
                <a:noFill/>
                <a:latin typeface="Poppins"/>
              </a:rPr>
              <a:t>CYMATICS</a:t>
            </a:r>
          </a:p>
        </p:txBody>
      </p:sp>
      <p:sp>
        <p:nvSpPr>
          <p:cNvPr id="3090" name="Google Shape;3090;p86"/>
          <p:cNvSpPr/>
          <p:nvPr/>
        </p:nvSpPr>
        <p:spPr>
          <a:xfrm>
            <a:off x="2811599" y="1524446"/>
            <a:ext cx="5992119" cy="816741"/>
          </a:xfrm>
          <a:prstGeom prst="rect">
            <a:avLst/>
          </a:prstGeom>
        </p:spPr>
        <p:txBody>
          <a:bodyPr>
            <a:prstTxWarp prst="textPlain">
              <a:avLst/>
            </a:prstTxWarp>
          </a:bodyPr>
          <a:lstStyle/>
          <a:p>
            <a:pPr lvl="0" algn="ctr"/>
            <a:r>
              <a:rPr sz="2400" b="1" dirty="0">
                <a:ln w="9525" cap="flat" cmpd="sng">
                  <a:solidFill>
                    <a:schemeClr val="dk1"/>
                  </a:solidFill>
                  <a:prstDash val="solid"/>
                  <a:round/>
                  <a:headEnd type="none" w="sm" len="sm"/>
                  <a:tailEnd type="none" w="sm" len="sm"/>
                </a:ln>
                <a:noFill/>
                <a:latin typeface="Poppins"/>
              </a:rPr>
              <a:t>CYMATICS</a:t>
            </a:r>
          </a:p>
        </p:txBody>
      </p:sp>
      <p:sp>
        <p:nvSpPr>
          <p:cNvPr id="3092" name="Google Shape;3092;p86"/>
          <p:cNvSpPr txBox="1">
            <a:spLocks noGrp="1"/>
          </p:cNvSpPr>
          <p:nvPr>
            <p:ph type="ctrTitle"/>
          </p:nvPr>
        </p:nvSpPr>
        <p:spPr>
          <a:xfrm>
            <a:off x="2678249" y="2773025"/>
            <a:ext cx="6568800" cy="1576000"/>
          </a:xfrm>
          <a:prstGeom prst="rect">
            <a:avLst/>
          </a:prstGeom>
        </p:spPr>
        <p:txBody>
          <a:bodyPr spcFirstLastPara="1" vert="horz" wrap="square" lIns="121900" tIns="121900" rIns="121900" bIns="121900" rtlCol="0" anchor="ctr" anchorCtr="0">
            <a:noAutofit/>
          </a:bodyPr>
          <a:lstStyle/>
          <a:p>
            <a:pPr algn="l">
              <a:spcBef>
                <a:spcPts val="0"/>
              </a:spcBef>
            </a:pPr>
            <a:r>
              <a:rPr lang="en" sz="8933" dirty="0"/>
              <a:t>CYMATICS</a:t>
            </a:r>
            <a:endParaRPr sz="8933" dirty="0"/>
          </a:p>
          <a:p>
            <a:pPr algn="l">
              <a:spcBef>
                <a:spcPts val="0"/>
              </a:spcBef>
            </a:pPr>
            <a:endParaRPr sz="8533" dirty="0">
              <a:solidFill>
                <a:schemeClr val="accent1"/>
              </a:solidFill>
            </a:endParaRPr>
          </a:p>
        </p:txBody>
      </p:sp>
      <p:sp>
        <p:nvSpPr>
          <p:cNvPr id="2" name="Title 3">
            <a:extLst>
              <a:ext uri="{FF2B5EF4-FFF2-40B4-BE49-F238E27FC236}">
                <a16:creationId xmlns:a16="http://schemas.microsoft.com/office/drawing/2014/main" id="{D2B3C18A-8BD8-3CCF-6722-7B9A8C41D053}"/>
              </a:ext>
            </a:extLst>
          </p:cNvPr>
          <p:cNvSpPr txBox="1">
            <a:spLocks/>
          </p:cNvSpPr>
          <p:nvPr/>
        </p:nvSpPr>
        <p:spPr>
          <a:xfrm>
            <a:off x="590733" y="154766"/>
            <a:ext cx="11869864" cy="1246945"/>
          </a:xfrm>
          <a:prstGeom prst="rect">
            <a:avLst/>
          </a:prstGeom>
          <a:noFill/>
          <a:ln>
            <a:noFill/>
          </a:ln>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rgbClr val="191919"/>
              </a:buClr>
              <a:buSzPts val="5200"/>
              <a:buFont typeface="Poppins"/>
              <a:buNone/>
              <a:defRPr sz="8500" b="1" i="0" u="none" strike="noStrike" cap="none">
                <a:solidFill>
                  <a:srgbClr val="191919"/>
                </a:solidFill>
                <a:latin typeface="Poppins"/>
                <a:ea typeface="Poppins"/>
                <a:cs typeface="Poppins"/>
                <a:sym typeface="Poppins"/>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r>
              <a:rPr lang="en-US" sz="8800" dirty="0">
                <a:solidFill>
                  <a:schemeClr val="tx1"/>
                </a:solidFill>
              </a:rPr>
              <a:t>Innovation Project</a:t>
            </a:r>
          </a:p>
        </p:txBody>
      </p:sp>
      <p:pic>
        <p:nvPicPr>
          <p:cNvPr id="8" name="Picture 7">
            <a:extLst>
              <a:ext uri="{FF2B5EF4-FFF2-40B4-BE49-F238E27FC236}">
                <a16:creationId xmlns:a16="http://schemas.microsoft.com/office/drawing/2014/main" id="{DAF1AC0D-F924-F506-7DE8-B1C049E09CDB}"/>
              </a:ext>
            </a:extLst>
          </p:cNvPr>
          <p:cNvPicPr>
            <a:picLocks noChangeAspect="1"/>
          </p:cNvPicPr>
          <p:nvPr/>
        </p:nvPicPr>
        <p:blipFill>
          <a:blip r:embed="rId3"/>
          <a:stretch>
            <a:fillRect/>
          </a:stretch>
        </p:blipFill>
        <p:spPr>
          <a:xfrm>
            <a:off x="0" y="-180229"/>
            <a:ext cx="12192000" cy="7240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89"/>
                                        </p:tgtEl>
                                        <p:attrNameLst>
                                          <p:attrName>style.visibility</p:attrName>
                                        </p:attrNameLst>
                                      </p:cBhvr>
                                      <p:to>
                                        <p:strVal val="visible"/>
                                      </p:to>
                                    </p:set>
                                    <p:animEffect transition="in" filter="fade">
                                      <p:cBhvr>
                                        <p:cTn id="7" dur="1000"/>
                                        <p:tgtEl>
                                          <p:spTgt spid="3089"/>
                                        </p:tgtEl>
                                      </p:cBhvr>
                                    </p:animEffect>
                                  </p:childTnLst>
                                </p:cTn>
                              </p:par>
                              <p:par>
                                <p:cTn id="8" presetID="10" presetClass="entr" presetSubtype="0" fill="hold" nodeType="withEffect">
                                  <p:stCondLst>
                                    <p:cond delay="0"/>
                                  </p:stCondLst>
                                  <p:childTnLst>
                                    <p:set>
                                      <p:cBhvr>
                                        <p:cTn id="9" dur="1" fill="hold">
                                          <p:stCondLst>
                                            <p:cond delay="0"/>
                                          </p:stCondLst>
                                        </p:cTn>
                                        <p:tgtEl>
                                          <p:spTgt spid="3090"/>
                                        </p:tgtEl>
                                        <p:attrNameLst>
                                          <p:attrName>style.visibility</p:attrName>
                                        </p:attrNameLst>
                                      </p:cBhvr>
                                      <p:to>
                                        <p:strVal val="visible"/>
                                      </p:to>
                                    </p:set>
                                    <p:animEffect transition="in" filter="fade">
                                      <p:cBhvr>
                                        <p:cTn id="10" dur="12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00D4-E59B-A634-7E9D-AC9163A1F53C}"/>
              </a:ext>
            </a:extLst>
          </p:cNvPr>
          <p:cNvSpPr>
            <a:spLocks noGrp="1"/>
          </p:cNvSpPr>
          <p:nvPr>
            <p:ph type="title" idx="4294967295"/>
          </p:nvPr>
        </p:nvSpPr>
        <p:spPr>
          <a:xfrm>
            <a:off x="0" y="0"/>
            <a:ext cx="12203520" cy="947357"/>
          </a:xfrm>
          <a:solidFill>
            <a:schemeClr val="tx1"/>
          </a:solidFill>
        </p:spPr>
        <p:txBody>
          <a:bodyPr>
            <a:normAutofit/>
          </a:bodyPr>
          <a:lstStyle/>
          <a:p>
            <a:r>
              <a:rPr lang="en-US" sz="5600"/>
              <a:t>Robot Design</a:t>
            </a:r>
            <a:endParaRPr lang="en-US" sz="5600" dirty="0"/>
          </a:p>
        </p:txBody>
      </p:sp>
      <p:graphicFrame>
        <p:nvGraphicFramePr>
          <p:cNvPr id="5" name="Content Placeholder 2">
            <a:extLst>
              <a:ext uri="{FF2B5EF4-FFF2-40B4-BE49-F238E27FC236}">
                <a16:creationId xmlns:a16="http://schemas.microsoft.com/office/drawing/2014/main" id="{09484178-8040-941A-28CE-02A60E3F1874}"/>
              </a:ext>
            </a:extLst>
          </p:cNvPr>
          <p:cNvGraphicFramePr>
            <a:graphicFrameLocks noGrp="1"/>
          </p:cNvGraphicFramePr>
          <p:nvPr>
            <p:ph idx="4294967295"/>
            <p:extLst>
              <p:ext uri="{D42A27DB-BD31-4B8C-83A1-F6EECF244321}">
                <p14:modId xmlns:p14="http://schemas.microsoft.com/office/powerpoint/2010/main" val="2731194180"/>
              </p:ext>
            </p:extLst>
          </p:nvPr>
        </p:nvGraphicFramePr>
        <p:xfrm>
          <a:off x="67611" y="1120063"/>
          <a:ext cx="12124389" cy="114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947526E6-BE05-7730-2498-233215827665}"/>
              </a:ext>
            </a:extLst>
          </p:cNvPr>
          <p:cNvSpPr txBox="1"/>
          <p:nvPr/>
        </p:nvSpPr>
        <p:spPr>
          <a:xfrm>
            <a:off x="149764" y="5604072"/>
            <a:ext cx="11801046" cy="1477328"/>
          </a:xfrm>
          <a:prstGeom prst="rect">
            <a:avLst/>
          </a:prstGeom>
          <a:noFill/>
        </p:spPr>
        <p:txBody>
          <a:bodyPr wrap="square" rtlCol="0">
            <a:spAutoFit/>
          </a:bodyPr>
          <a:lstStyle/>
          <a:p>
            <a:r>
              <a:rPr lang="en-US" dirty="0">
                <a:highlight>
                  <a:srgbClr val="FFFF00"/>
                </a:highlight>
              </a:rPr>
              <a:t>Our robot is built with 2 color sensors, 1 gyro sensor and 4 motors (2 big and 2 small) and have the forklift and the EU Dropper connected to the base station. We have three more attachments </a:t>
            </a:r>
            <a:r>
              <a:rPr lang="en-US" dirty="0" err="1">
                <a:highlight>
                  <a:srgbClr val="FFFF00"/>
                </a:highlight>
              </a:rPr>
              <a:t>clawper</a:t>
            </a:r>
            <a:r>
              <a:rPr lang="en-US" dirty="0">
                <a:highlight>
                  <a:srgbClr val="FFFF00"/>
                </a:highlight>
              </a:rPr>
              <a:t>, scooper and box that help us solve all the missions we planned to accomplish</a:t>
            </a:r>
          </a:p>
          <a:p>
            <a:endParaRPr lang="en-US" dirty="0"/>
          </a:p>
          <a:p>
            <a:endParaRPr lang="en-US" dirty="0"/>
          </a:p>
        </p:txBody>
      </p:sp>
      <p:pic>
        <p:nvPicPr>
          <p:cNvPr id="6" name="Picture 5" descr="A toy building blocks on a wood surface">
            <a:extLst>
              <a:ext uri="{FF2B5EF4-FFF2-40B4-BE49-F238E27FC236}">
                <a16:creationId xmlns:a16="http://schemas.microsoft.com/office/drawing/2014/main" id="{CC5C14CC-085C-6E47-D485-0809CD5F55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9383" y="2263063"/>
            <a:ext cx="3358980" cy="3341009"/>
          </a:xfrm>
          <a:prstGeom prst="rect">
            <a:avLst/>
          </a:prstGeom>
        </p:spPr>
      </p:pic>
      <p:pic>
        <p:nvPicPr>
          <p:cNvPr id="8" name="Picture 7" descr="A toy building blocks on a wood surface">
            <a:extLst>
              <a:ext uri="{FF2B5EF4-FFF2-40B4-BE49-F238E27FC236}">
                <a16:creationId xmlns:a16="http://schemas.microsoft.com/office/drawing/2014/main" id="{3E859896-C48E-E1BE-6F13-E2B983AA97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609" y="2261688"/>
            <a:ext cx="3480811" cy="3341009"/>
          </a:xfrm>
          <a:prstGeom prst="rect">
            <a:avLst/>
          </a:prstGeom>
        </p:spPr>
      </p:pic>
    </p:spTree>
    <p:extLst>
      <p:ext uri="{BB962C8B-B14F-4D97-AF65-F5344CB8AC3E}">
        <p14:creationId xmlns:p14="http://schemas.microsoft.com/office/powerpoint/2010/main" val="1986467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000D4-E59B-A634-7E9D-AC9163A1F53C}"/>
              </a:ext>
            </a:extLst>
          </p:cNvPr>
          <p:cNvSpPr>
            <a:spLocks noGrp="1"/>
          </p:cNvSpPr>
          <p:nvPr>
            <p:ph type="title"/>
          </p:nvPr>
        </p:nvSpPr>
        <p:spPr>
          <a:xfrm>
            <a:off x="960120" y="317814"/>
            <a:ext cx="10268712" cy="1700784"/>
          </a:xfrm>
        </p:spPr>
        <p:txBody>
          <a:bodyPr>
            <a:normAutofit/>
          </a:bodyPr>
          <a:lstStyle/>
          <a:p>
            <a:r>
              <a:rPr lang="en-US" sz="5600" dirty="0"/>
              <a:t>Robot Attachments </a:t>
            </a:r>
          </a:p>
        </p:txBody>
      </p:sp>
      <p:graphicFrame>
        <p:nvGraphicFramePr>
          <p:cNvPr id="5" name="Content Placeholder 2">
            <a:extLst>
              <a:ext uri="{FF2B5EF4-FFF2-40B4-BE49-F238E27FC236}">
                <a16:creationId xmlns:a16="http://schemas.microsoft.com/office/drawing/2014/main" id="{09484178-8040-941A-28CE-02A60E3F1874}"/>
              </a:ext>
            </a:extLst>
          </p:cNvPr>
          <p:cNvGraphicFramePr>
            <a:graphicFrameLocks noGrp="1"/>
          </p:cNvGraphicFramePr>
          <p:nvPr>
            <p:ph idx="1"/>
            <p:extLst>
              <p:ext uri="{D42A27DB-BD31-4B8C-83A1-F6EECF244321}">
                <p14:modId xmlns:p14="http://schemas.microsoft.com/office/powerpoint/2010/main" val="2746266719"/>
              </p:ext>
            </p:extLst>
          </p:nvPr>
        </p:nvGraphicFramePr>
        <p:xfrm>
          <a:off x="960120" y="2336412"/>
          <a:ext cx="11119709" cy="1092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FD1A249-069A-A2CC-756A-26C557C86C87}"/>
              </a:ext>
            </a:extLst>
          </p:cNvPr>
          <p:cNvPicPr>
            <a:picLocks noChangeAspect="1"/>
          </p:cNvPicPr>
          <p:nvPr/>
        </p:nvPicPr>
        <p:blipFill>
          <a:blip r:embed="rId7"/>
          <a:stretch>
            <a:fillRect/>
          </a:stretch>
        </p:blipFill>
        <p:spPr>
          <a:xfrm>
            <a:off x="7604315" y="0"/>
            <a:ext cx="1442348" cy="2170691"/>
          </a:xfrm>
          <a:prstGeom prst="rect">
            <a:avLst/>
          </a:prstGeom>
          <a:solidFill>
            <a:srgbClr val="92D050"/>
          </a:solidFill>
        </p:spPr>
      </p:pic>
      <p:pic>
        <p:nvPicPr>
          <p:cNvPr id="14" name="Picture 13">
            <a:extLst>
              <a:ext uri="{FF2B5EF4-FFF2-40B4-BE49-F238E27FC236}">
                <a16:creationId xmlns:a16="http://schemas.microsoft.com/office/drawing/2014/main" id="{996BEDC8-8780-A8C5-575C-B906C867E197}"/>
              </a:ext>
            </a:extLst>
          </p:cNvPr>
          <p:cNvPicPr>
            <a:picLocks noChangeAspect="1"/>
          </p:cNvPicPr>
          <p:nvPr/>
        </p:nvPicPr>
        <p:blipFill>
          <a:blip r:embed="rId8"/>
          <a:stretch>
            <a:fillRect/>
          </a:stretch>
        </p:blipFill>
        <p:spPr>
          <a:xfrm>
            <a:off x="4827181" y="3724980"/>
            <a:ext cx="2268625" cy="1753724"/>
          </a:xfrm>
          <a:prstGeom prst="rect">
            <a:avLst/>
          </a:prstGeom>
        </p:spPr>
      </p:pic>
      <p:pic>
        <p:nvPicPr>
          <p:cNvPr id="4" name="Picture 3" descr="A group of lego blocks on a wood surface&#10;&#10;Description automatically generated">
            <a:extLst>
              <a:ext uri="{FF2B5EF4-FFF2-40B4-BE49-F238E27FC236}">
                <a16:creationId xmlns:a16="http://schemas.microsoft.com/office/drawing/2014/main" id="{8CFD5C32-6F91-6F80-A90E-B5131E9F90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875" y="3526357"/>
            <a:ext cx="2252774" cy="3003698"/>
          </a:xfrm>
          <a:prstGeom prst="rect">
            <a:avLst/>
          </a:prstGeom>
        </p:spPr>
      </p:pic>
      <p:pic>
        <p:nvPicPr>
          <p:cNvPr id="10" name="Picture 9" descr="A toy building blocks on a wood floor">
            <a:extLst>
              <a:ext uri="{FF2B5EF4-FFF2-40B4-BE49-F238E27FC236}">
                <a16:creationId xmlns:a16="http://schemas.microsoft.com/office/drawing/2014/main" id="{327914E6-526B-5A2B-43A8-1D3920B0D9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17243" y="3522056"/>
            <a:ext cx="1996344" cy="3018129"/>
          </a:xfrm>
          <a:prstGeom prst="rect">
            <a:avLst/>
          </a:prstGeom>
        </p:spPr>
      </p:pic>
      <p:pic>
        <p:nvPicPr>
          <p:cNvPr id="15" name="Picture 14" descr="A toy building blocks on a wood surface">
            <a:extLst>
              <a:ext uri="{FF2B5EF4-FFF2-40B4-BE49-F238E27FC236}">
                <a16:creationId xmlns:a16="http://schemas.microsoft.com/office/drawing/2014/main" id="{68D1C9B6-F23C-8273-53E0-0B5B1164EF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5513" y="3627221"/>
            <a:ext cx="2339244" cy="3118992"/>
          </a:xfrm>
          <a:prstGeom prst="rect">
            <a:avLst/>
          </a:prstGeom>
        </p:spPr>
      </p:pic>
    </p:spTree>
    <p:extLst>
      <p:ext uri="{BB962C8B-B14F-4D97-AF65-F5344CB8AC3E}">
        <p14:creationId xmlns:p14="http://schemas.microsoft.com/office/powerpoint/2010/main" val="406918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1 Code</a:t>
            </a:r>
          </a:p>
        </p:txBody>
      </p:sp>
      <p:pic>
        <p:nvPicPr>
          <p:cNvPr id="8" name="Picture 7">
            <a:extLst>
              <a:ext uri="{FF2B5EF4-FFF2-40B4-BE49-F238E27FC236}">
                <a16:creationId xmlns:a16="http://schemas.microsoft.com/office/drawing/2014/main" id="{C0AEB1FE-665A-57A7-3B59-AA33917A771E}"/>
              </a:ext>
            </a:extLst>
          </p:cNvPr>
          <p:cNvPicPr>
            <a:picLocks noChangeAspect="1"/>
          </p:cNvPicPr>
          <p:nvPr/>
        </p:nvPicPr>
        <p:blipFill>
          <a:blip r:embed="rId2"/>
          <a:stretch>
            <a:fillRect/>
          </a:stretch>
        </p:blipFill>
        <p:spPr>
          <a:xfrm>
            <a:off x="145172" y="1924216"/>
            <a:ext cx="11811602" cy="4754879"/>
          </a:xfrm>
          <a:prstGeom prst="rect">
            <a:avLst/>
          </a:prstGeom>
        </p:spPr>
      </p:pic>
      <p:sp>
        <p:nvSpPr>
          <p:cNvPr id="9" name="TextBox 8">
            <a:extLst>
              <a:ext uri="{FF2B5EF4-FFF2-40B4-BE49-F238E27FC236}">
                <a16:creationId xmlns:a16="http://schemas.microsoft.com/office/drawing/2014/main" id="{6679F0E5-732B-A009-289E-65046E142307}"/>
              </a:ext>
            </a:extLst>
          </p:cNvPr>
          <p:cNvSpPr txBox="1"/>
          <p:nvPr/>
        </p:nvSpPr>
        <p:spPr>
          <a:xfrm>
            <a:off x="72586" y="908553"/>
            <a:ext cx="11811602" cy="830997"/>
          </a:xfrm>
          <a:prstGeom prst="rect">
            <a:avLst/>
          </a:prstGeom>
          <a:noFill/>
        </p:spPr>
        <p:txBody>
          <a:bodyPr wrap="square" rtlCol="0">
            <a:spAutoFit/>
          </a:bodyPr>
          <a:lstStyle/>
          <a:p>
            <a:r>
              <a:rPr lang="en-US" sz="1200" b="0" i="0" dirty="0">
                <a:solidFill>
                  <a:srgbClr val="000000"/>
                </a:solidFill>
                <a:effectLst/>
                <a:latin typeface="Arial" panose="020B0604020202020204" pitchFamily="34" charset="0"/>
              </a:rPr>
              <a:t>We start at the blue base. We have the dropper attachment still on and so is the forklift, we also have a large blue box connected to the front of the robot. Therefore we have to go just a little bit forward from the base to push the tv. After we do that we take a left then take a right and push the blue box into the windmill mission three times. Ultimately, the box collects some energy units and with them still inside, we take a left, go forward, then take a right. Using the forklift we lift up the hybrid car and the box still has the energy units in it. From there we take a small left and move backwards back to base, so it catches the rechargeable battery when it comes back. </a:t>
            </a:r>
            <a:endParaRPr lang="en-US" sz="1200" dirty="0"/>
          </a:p>
        </p:txBody>
      </p:sp>
    </p:spTree>
    <p:extLst>
      <p:ext uri="{BB962C8B-B14F-4D97-AF65-F5344CB8AC3E}">
        <p14:creationId xmlns:p14="http://schemas.microsoft.com/office/powerpoint/2010/main" val="173527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2 Code</a:t>
            </a:r>
          </a:p>
        </p:txBody>
      </p:sp>
      <p:pic>
        <p:nvPicPr>
          <p:cNvPr id="6" name="Picture 5" descr="A screenshot of a computer">
            <a:extLst>
              <a:ext uri="{FF2B5EF4-FFF2-40B4-BE49-F238E27FC236}">
                <a16:creationId xmlns:a16="http://schemas.microsoft.com/office/drawing/2014/main" id="{FFC425A2-5898-9658-D238-189FCDA36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5100"/>
            <a:ext cx="12192000" cy="4266044"/>
          </a:xfrm>
          <a:prstGeom prst="rect">
            <a:avLst/>
          </a:prstGeom>
        </p:spPr>
      </p:pic>
      <p:sp>
        <p:nvSpPr>
          <p:cNvPr id="9" name="TextBox 8">
            <a:extLst>
              <a:ext uri="{FF2B5EF4-FFF2-40B4-BE49-F238E27FC236}">
                <a16:creationId xmlns:a16="http://schemas.microsoft.com/office/drawing/2014/main" id="{91EB7189-3A13-1019-CC86-696BA5094526}"/>
              </a:ext>
            </a:extLst>
          </p:cNvPr>
          <p:cNvSpPr txBox="1"/>
          <p:nvPr/>
        </p:nvSpPr>
        <p:spPr>
          <a:xfrm>
            <a:off x="79513" y="835440"/>
            <a:ext cx="11877261"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For the setup of run #2 we still have the dropper attachment and so is the forklift. We setup the robot in front the toy factory and put the rechargeable battery inside the dinosaur. We also replace the box with a claw. We load up the energy units in the dropper then send it off. When the robot gets to the toy factory, it drops the energy units in the toy factory then takes a left and aligns to the black line. From there it takes a left so that it is directly in front of the powerplant. The dropper moves down which releases the black Lego piece which allows the forklift to go down and be aligned to the space between the mission. It then lifts the power plant up and the dropper goes back which allows the forklift to go down. When doing this, the energy unit that releases from the power plant catches in the claw. After that, it goes back and takes a right. It goes forward and then the dropper lifts the hydraulic dam mission. From there it goes back, takes a left, goes forward, then takes a right to be right in front of the water unit and energy unit that just released. It catches the water unit by going forward then taking a left and going to the red base.</a:t>
            </a:r>
            <a:br>
              <a:rPr lang="en-US" sz="1200" dirty="0"/>
            </a:br>
            <a:endParaRPr lang="en-US" sz="1200" dirty="0"/>
          </a:p>
        </p:txBody>
      </p:sp>
    </p:spTree>
    <p:extLst>
      <p:ext uri="{BB962C8B-B14F-4D97-AF65-F5344CB8AC3E}">
        <p14:creationId xmlns:p14="http://schemas.microsoft.com/office/powerpoint/2010/main" val="37586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3 Code</a:t>
            </a:r>
          </a:p>
        </p:txBody>
      </p:sp>
      <p:pic>
        <p:nvPicPr>
          <p:cNvPr id="4" name="Picture 3" descr="Graphical user interface&#10;&#10;Description automatically generated">
            <a:extLst>
              <a:ext uri="{FF2B5EF4-FFF2-40B4-BE49-F238E27FC236}">
                <a16:creationId xmlns:a16="http://schemas.microsoft.com/office/drawing/2014/main" id="{E0ACD06C-B94A-011A-3BA8-744F66D99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96" y="2395130"/>
            <a:ext cx="11403880" cy="4037476"/>
          </a:xfrm>
          <a:prstGeom prst="rect">
            <a:avLst/>
          </a:prstGeom>
        </p:spPr>
      </p:pic>
      <p:sp>
        <p:nvSpPr>
          <p:cNvPr id="5" name="TextBox 4">
            <a:extLst>
              <a:ext uri="{FF2B5EF4-FFF2-40B4-BE49-F238E27FC236}">
                <a16:creationId xmlns:a16="http://schemas.microsoft.com/office/drawing/2014/main" id="{55E64C6D-0B6D-7513-8A49-A891DA88F6F2}"/>
              </a:ext>
            </a:extLst>
          </p:cNvPr>
          <p:cNvSpPr txBox="1"/>
          <p:nvPr/>
        </p:nvSpPr>
        <p:spPr>
          <a:xfrm>
            <a:off x="72586" y="908553"/>
            <a:ext cx="11811602" cy="1200329"/>
          </a:xfrm>
          <a:prstGeom prst="rect">
            <a:avLst/>
          </a:prstGeom>
          <a:noFill/>
        </p:spPr>
        <p:txBody>
          <a:bodyPr wrap="square" rtlCol="0">
            <a:spAutoFit/>
          </a:bodyPr>
          <a:lstStyle/>
          <a:p>
            <a:r>
              <a:rPr lang="en-US" sz="1200" b="0" i="0" dirty="0">
                <a:solidFill>
                  <a:srgbClr val="000000"/>
                </a:solidFill>
                <a:effectLst/>
                <a:latin typeface="Arial" panose="020B0604020202020204" pitchFamily="34" charset="0"/>
              </a:rPr>
              <a:t>Once the robot returns to the red base after run #2, we turn the robot so that it is facing the black line in front of the power plant mission. We insert the innovation model in the scooper, standing up right then send the robot off. It moves forward until it hits the black line, then takes a large left, goes forward, and comes back, releasing the innovation model. After it comes back, we take a right and go forward all the way until the smart grid. Since the dropper is on the right side, we go at a slight angle so that it can go forward and push the smart grid up.  From there, we go backward a little, take a left and grab the two Water Reservoir units and take a large turn to catch the energy units from the solar farm. After this, it takes a left and goes back to base.</a:t>
            </a:r>
            <a:br>
              <a:rPr lang="en-US" sz="1200" b="0" i="0" dirty="0">
                <a:solidFill>
                  <a:srgbClr val="000000"/>
                </a:solidFill>
                <a:effectLst/>
                <a:latin typeface="Arial" panose="020B0604020202020204" pitchFamily="34" charset="0"/>
              </a:rPr>
            </a:br>
            <a:endParaRPr lang="en-US" sz="1200" dirty="0"/>
          </a:p>
        </p:txBody>
      </p:sp>
    </p:spTree>
    <p:extLst>
      <p:ext uri="{BB962C8B-B14F-4D97-AF65-F5344CB8AC3E}">
        <p14:creationId xmlns:p14="http://schemas.microsoft.com/office/powerpoint/2010/main" val="167522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4 Code</a:t>
            </a:r>
          </a:p>
        </p:txBody>
      </p:sp>
      <p:pic>
        <p:nvPicPr>
          <p:cNvPr id="4" name="Picture 3" descr="A screenshot of a computer">
            <a:extLst>
              <a:ext uri="{FF2B5EF4-FFF2-40B4-BE49-F238E27FC236}">
                <a16:creationId xmlns:a16="http://schemas.microsoft.com/office/drawing/2014/main" id="{364DDE41-3B92-EAC3-4D11-9CDA6016F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43" y="2334112"/>
            <a:ext cx="11331978" cy="3955370"/>
          </a:xfrm>
          <a:prstGeom prst="rect">
            <a:avLst/>
          </a:prstGeom>
        </p:spPr>
      </p:pic>
      <p:sp>
        <p:nvSpPr>
          <p:cNvPr id="6" name="TextBox 5">
            <a:extLst>
              <a:ext uri="{FF2B5EF4-FFF2-40B4-BE49-F238E27FC236}">
                <a16:creationId xmlns:a16="http://schemas.microsoft.com/office/drawing/2014/main" id="{C26FDE58-1E85-034B-5A63-5ECA6428D013}"/>
              </a:ext>
            </a:extLst>
          </p:cNvPr>
          <p:cNvSpPr txBox="1"/>
          <p:nvPr/>
        </p:nvSpPr>
        <p:spPr>
          <a:xfrm>
            <a:off x="270343" y="913741"/>
            <a:ext cx="11052313" cy="1754326"/>
          </a:xfrm>
          <a:prstGeom prst="rect">
            <a:avLst/>
          </a:prstGeom>
          <a:noFill/>
        </p:spPr>
        <p:txBody>
          <a:bodyPr wrap="square">
            <a:spAutoFit/>
          </a:bodyPr>
          <a:lstStyle/>
          <a:p>
            <a:r>
              <a:rPr lang="en-US" sz="1200" dirty="0">
                <a:solidFill>
                  <a:srgbClr val="000000"/>
                </a:solidFill>
                <a:effectLst/>
                <a:latin typeface="Arial" panose="020B0604020202020204" pitchFamily="34" charset="0"/>
              </a:rPr>
              <a:t>We take off the claw and replace it with a combined attachment </a:t>
            </a:r>
            <a:r>
              <a:rPr lang="en-US" sz="1200" dirty="0" err="1">
                <a:solidFill>
                  <a:srgbClr val="000000"/>
                </a:solidFill>
                <a:effectLst/>
                <a:latin typeface="Arial" panose="020B0604020202020204" pitchFamily="34" charset="0"/>
              </a:rPr>
              <a:t>Clawper</a:t>
            </a:r>
            <a:r>
              <a:rPr lang="en-US" sz="1200" dirty="0">
                <a:solidFill>
                  <a:srgbClr val="000000"/>
                </a:solidFill>
                <a:effectLst/>
                <a:latin typeface="Arial" panose="020B0604020202020204" pitchFamily="34" charset="0"/>
              </a:rPr>
              <a:t>. This attachment has a one-way door like attachment and a lowered passive dropper attachment. We also take the water reservoir units that we collect and put it on the dropper. Then we put any extra energy units on the robot. From the base, we set it up, so it just has to go forward and using the oil rig attachment (a small ramp like attachment) which is on the left of the attachment to lift the oil rig three times by going back and forth. Already from there, the dropper attachment gets pushed by the energy storage and the energy units in the dropper gets dropped into the energy storage. As well as those missions happening, the one-way door like attachment hooks on to the energy tray and pulls it. After that, the robot moves back, takes a right and dropped the water reservoir units into the circle. After that it takes a left, moves forward and takes a right and park in the power to x mission. With all the energy units including  the ones on the robot, we will get the power to x mission. </a:t>
            </a:r>
            <a:br>
              <a:rPr lang="en-US" sz="1200" dirty="0"/>
            </a:br>
            <a:br>
              <a:rPr lang="en-US" sz="1200" b="0" i="0" dirty="0">
                <a:solidFill>
                  <a:srgbClr val="000000"/>
                </a:solidFill>
                <a:effectLst/>
                <a:latin typeface="Arial" panose="020B0604020202020204" pitchFamily="34" charset="0"/>
              </a:rPr>
            </a:br>
            <a:endParaRPr lang="en-US" sz="1200" dirty="0"/>
          </a:p>
        </p:txBody>
      </p:sp>
    </p:spTree>
    <p:extLst>
      <p:ext uri="{BB962C8B-B14F-4D97-AF65-F5344CB8AC3E}">
        <p14:creationId xmlns:p14="http://schemas.microsoft.com/office/powerpoint/2010/main" val="241703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5 Code</a:t>
            </a:r>
          </a:p>
        </p:txBody>
      </p:sp>
      <p:pic>
        <p:nvPicPr>
          <p:cNvPr id="4" name="Picture 3" descr="A screenshot of a computer">
            <a:extLst>
              <a:ext uri="{FF2B5EF4-FFF2-40B4-BE49-F238E27FC236}">
                <a16:creationId xmlns:a16="http://schemas.microsoft.com/office/drawing/2014/main" id="{364DDE41-3B92-EAC3-4D11-9CDA6016F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43" y="2334112"/>
            <a:ext cx="11331978" cy="3955370"/>
          </a:xfrm>
          <a:prstGeom prst="rect">
            <a:avLst/>
          </a:prstGeom>
        </p:spPr>
      </p:pic>
      <p:sp>
        <p:nvSpPr>
          <p:cNvPr id="6" name="TextBox 5">
            <a:extLst>
              <a:ext uri="{FF2B5EF4-FFF2-40B4-BE49-F238E27FC236}">
                <a16:creationId xmlns:a16="http://schemas.microsoft.com/office/drawing/2014/main" id="{C26FDE58-1E85-034B-5A63-5ECA6428D013}"/>
              </a:ext>
            </a:extLst>
          </p:cNvPr>
          <p:cNvSpPr txBox="1"/>
          <p:nvPr/>
        </p:nvSpPr>
        <p:spPr>
          <a:xfrm>
            <a:off x="270343" y="913741"/>
            <a:ext cx="11052313" cy="1754326"/>
          </a:xfrm>
          <a:prstGeom prst="rect">
            <a:avLst/>
          </a:prstGeom>
          <a:noFill/>
        </p:spPr>
        <p:txBody>
          <a:bodyPr wrap="square">
            <a:spAutoFit/>
          </a:bodyPr>
          <a:lstStyle/>
          <a:p>
            <a:r>
              <a:rPr lang="en-US" sz="1200" dirty="0">
                <a:solidFill>
                  <a:srgbClr val="000000"/>
                </a:solidFill>
                <a:effectLst/>
                <a:latin typeface="Arial" panose="020B0604020202020204" pitchFamily="34" charset="0"/>
              </a:rPr>
              <a:t>We take off the claw and replace it with a combined attachment </a:t>
            </a:r>
            <a:r>
              <a:rPr lang="en-US" sz="1200" dirty="0" err="1">
                <a:solidFill>
                  <a:srgbClr val="000000"/>
                </a:solidFill>
                <a:effectLst/>
                <a:latin typeface="Arial" panose="020B0604020202020204" pitchFamily="34" charset="0"/>
              </a:rPr>
              <a:t>Clawper</a:t>
            </a:r>
            <a:r>
              <a:rPr lang="en-US" sz="1200" dirty="0">
                <a:solidFill>
                  <a:srgbClr val="000000"/>
                </a:solidFill>
                <a:effectLst/>
                <a:latin typeface="Arial" panose="020B0604020202020204" pitchFamily="34" charset="0"/>
              </a:rPr>
              <a:t>. This attachment has a one-way door like attachment and a lowered passive dropper attachment. We also take the water reservoir units that we collect and put it on the dropper. Then we put any extra energy units on the robot. From the base, we set it up, so it just has to go forward and using the oil rig attachment (a small ramp like attachment) which is on the left of the attachment to lift the oil rig three times by going back and forth. Already from there, the dropper attachment gets pushed by the energy storage and the energy units in the dropper gets dropped into the energy storage. As well as those missions happening, the one-way door like attachment hooks on to the energy tray and pulls it. After that, the robot moves back, takes a right and dropped the water reservoir units into the circle. After that it takes a left, moves forward and takes a right and park in the power to x mission. With all the energy units including  the ones on the robot, we will get the power to x mission. </a:t>
            </a:r>
            <a:br>
              <a:rPr lang="en-US" sz="1200" dirty="0"/>
            </a:br>
            <a:br>
              <a:rPr lang="en-US" sz="1200" b="0" i="0" dirty="0">
                <a:solidFill>
                  <a:srgbClr val="000000"/>
                </a:solidFill>
                <a:effectLst/>
                <a:latin typeface="Arial" panose="020B0604020202020204" pitchFamily="34" charset="0"/>
              </a:rPr>
            </a:br>
            <a:endParaRPr lang="en-US" sz="1200" dirty="0"/>
          </a:p>
        </p:txBody>
      </p:sp>
    </p:spTree>
    <p:extLst>
      <p:ext uri="{BB962C8B-B14F-4D97-AF65-F5344CB8AC3E}">
        <p14:creationId xmlns:p14="http://schemas.microsoft.com/office/powerpoint/2010/main" val="326075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A1F7-9F28-FF68-A8F7-3121D14E81E4}"/>
              </a:ext>
            </a:extLst>
          </p:cNvPr>
          <p:cNvSpPr>
            <a:spLocks noGrp="1"/>
          </p:cNvSpPr>
          <p:nvPr>
            <p:ph type="title" idx="4294967295"/>
          </p:nvPr>
        </p:nvSpPr>
        <p:spPr>
          <a:xfrm>
            <a:off x="0" y="69575"/>
            <a:ext cx="11956774" cy="765865"/>
          </a:xfrm>
          <a:solidFill>
            <a:schemeClr val="tx1"/>
          </a:solidFill>
        </p:spPr>
        <p:txBody>
          <a:bodyPr>
            <a:normAutofit fontScale="90000"/>
          </a:bodyPr>
          <a:lstStyle/>
          <a:p>
            <a:r>
              <a:rPr lang="en-US" dirty="0"/>
              <a:t>Run 6 Code</a:t>
            </a:r>
          </a:p>
        </p:txBody>
      </p:sp>
      <p:pic>
        <p:nvPicPr>
          <p:cNvPr id="4" name="Picture 3" descr="A screenshot of a computer">
            <a:extLst>
              <a:ext uri="{FF2B5EF4-FFF2-40B4-BE49-F238E27FC236}">
                <a16:creationId xmlns:a16="http://schemas.microsoft.com/office/drawing/2014/main" id="{364DDE41-3B92-EAC3-4D11-9CDA6016F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43" y="2334112"/>
            <a:ext cx="11331978" cy="3955370"/>
          </a:xfrm>
          <a:prstGeom prst="rect">
            <a:avLst/>
          </a:prstGeom>
        </p:spPr>
      </p:pic>
      <p:sp>
        <p:nvSpPr>
          <p:cNvPr id="6" name="TextBox 5">
            <a:extLst>
              <a:ext uri="{FF2B5EF4-FFF2-40B4-BE49-F238E27FC236}">
                <a16:creationId xmlns:a16="http://schemas.microsoft.com/office/drawing/2014/main" id="{C26FDE58-1E85-034B-5A63-5ECA6428D013}"/>
              </a:ext>
            </a:extLst>
          </p:cNvPr>
          <p:cNvSpPr txBox="1"/>
          <p:nvPr/>
        </p:nvSpPr>
        <p:spPr>
          <a:xfrm>
            <a:off x="270343" y="913741"/>
            <a:ext cx="11052313" cy="1754326"/>
          </a:xfrm>
          <a:prstGeom prst="rect">
            <a:avLst/>
          </a:prstGeom>
          <a:noFill/>
        </p:spPr>
        <p:txBody>
          <a:bodyPr wrap="square">
            <a:spAutoFit/>
          </a:bodyPr>
          <a:lstStyle/>
          <a:p>
            <a:r>
              <a:rPr lang="en-US" sz="1200" dirty="0">
                <a:solidFill>
                  <a:srgbClr val="000000"/>
                </a:solidFill>
                <a:effectLst/>
                <a:latin typeface="Arial" panose="020B0604020202020204" pitchFamily="34" charset="0"/>
              </a:rPr>
              <a:t>We take off the claw and replace it with a combined attachment </a:t>
            </a:r>
            <a:r>
              <a:rPr lang="en-US" sz="1200" dirty="0" err="1">
                <a:solidFill>
                  <a:srgbClr val="000000"/>
                </a:solidFill>
                <a:effectLst/>
                <a:latin typeface="Arial" panose="020B0604020202020204" pitchFamily="34" charset="0"/>
              </a:rPr>
              <a:t>Clawper</a:t>
            </a:r>
            <a:r>
              <a:rPr lang="en-US" sz="1200" dirty="0">
                <a:solidFill>
                  <a:srgbClr val="000000"/>
                </a:solidFill>
                <a:effectLst/>
                <a:latin typeface="Arial" panose="020B0604020202020204" pitchFamily="34" charset="0"/>
              </a:rPr>
              <a:t>. This attachment has a one-way door like attachment and a lowered passive dropper attachment. We also take the water reservoir units that we collect and put it on the dropper. Then we put any extra energy units on the robot. From the base, we set it up, so it just has to go forward and using the oil rig attachment (a small ramp like attachment) which is on the left of the attachment to lift the oil rig three times by going back and forth. Already from there, the dropper attachment gets pushed by the energy storage and the energy units in the dropper gets dropped into the energy storage. As well as those missions happening, the one-way door like attachment hooks on to the energy tray and pulls it. After that, the robot moves back, takes a right and dropped the water reservoir units into the circle. After that it takes a left, moves forward and takes a right and park in the power to x mission. With all the energy units including  the ones on the robot, we will get the power to x mission. </a:t>
            </a:r>
            <a:br>
              <a:rPr lang="en-US" sz="1200" dirty="0"/>
            </a:br>
            <a:br>
              <a:rPr lang="en-US" sz="1200" b="0" i="0" dirty="0">
                <a:solidFill>
                  <a:srgbClr val="000000"/>
                </a:solidFill>
                <a:effectLst/>
                <a:latin typeface="Arial" panose="020B0604020202020204" pitchFamily="34" charset="0"/>
              </a:rPr>
            </a:br>
            <a:endParaRPr lang="en-US" sz="1200" dirty="0"/>
          </a:p>
        </p:txBody>
      </p:sp>
    </p:spTree>
    <p:extLst>
      <p:ext uri="{BB962C8B-B14F-4D97-AF65-F5344CB8AC3E}">
        <p14:creationId xmlns:p14="http://schemas.microsoft.com/office/powerpoint/2010/main" val="1033882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FB9C52-D876-47C4-B9DC-9A7EEEA20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0"/>
            <a:ext cx="753770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7790B-72A1-90F6-4AF4-3D8108D94DCE}"/>
              </a:ext>
            </a:extLst>
          </p:cNvPr>
          <p:cNvSpPr>
            <a:spLocks noGrp="1"/>
          </p:cNvSpPr>
          <p:nvPr>
            <p:ph type="ctrTitle"/>
          </p:nvPr>
        </p:nvSpPr>
        <p:spPr>
          <a:xfrm>
            <a:off x="5245020" y="640080"/>
            <a:ext cx="6393259" cy="5569164"/>
          </a:xfrm>
        </p:spPr>
        <p:txBody>
          <a:bodyPr anchor="ctr">
            <a:normAutofit/>
          </a:bodyPr>
          <a:lstStyle/>
          <a:p>
            <a:pPr algn="l"/>
            <a:r>
              <a:rPr lang="en-US" b="1">
                <a:solidFill>
                  <a:schemeClr val="bg1"/>
                </a:solidFill>
              </a:rPr>
              <a:t> </a:t>
            </a:r>
          </a:p>
        </p:txBody>
      </p:sp>
      <p:sp>
        <p:nvSpPr>
          <p:cNvPr id="3" name="Subtitle 2">
            <a:extLst>
              <a:ext uri="{FF2B5EF4-FFF2-40B4-BE49-F238E27FC236}">
                <a16:creationId xmlns:a16="http://schemas.microsoft.com/office/drawing/2014/main" id="{6EE60F0B-DA76-95BB-E387-2B6CED72011D}"/>
              </a:ext>
            </a:extLst>
          </p:cNvPr>
          <p:cNvSpPr>
            <a:spLocks noGrp="1"/>
          </p:cNvSpPr>
          <p:nvPr>
            <p:ph type="subTitle" idx="1"/>
          </p:nvPr>
        </p:nvSpPr>
        <p:spPr>
          <a:xfrm>
            <a:off x="0" y="1"/>
            <a:ext cx="4652772" cy="6779234"/>
          </a:xfrm>
          <a:solidFill>
            <a:srgbClr val="92D050"/>
          </a:solidFill>
        </p:spPr>
        <p:txBody>
          <a:bodyPr anchor="ctr">
            <a:normAutofit/>
          </a:bodyPr>
          <a:lstStyle/>
          <a:p>
            <a:pPr algn="l"/>
            <a:r>
              <a:rPr lang="en-US" sz="4000" b="1" dirty="0">
                <a:solidFill>
                  <a:schemeClr val="tx1"/>
                </a:solidFill>
                <a:latin typeface="Amasis MT Pro Black" panose="02040A04050005020304" pitchFamily="18" charset="0"/>
              </a:rPr>
              <a:t>ROBOT DESIGN</a:t>
            </a:r>
          </a:p>
        </p:txBody>
      </p:sp>
      <p:pic>
        <p:nvPicPr>
          <p:cNvPr id="5" name="Picture 4">
            <a:extLst>
              <a:ext uri="{FF2B5EF4-FFF2-40B4-BE49-F238E27FC236}">
                <a16:creationId xmlns:a16="http://schemas.microsoft.com/office/drawing/2014/main" id="{318404C0-9A1A-BE0E-AAFD-08EEB598B40D}"/>
              </a:ext>
            </a:extLst>
          </p:cNvPr>
          <p:cNvPicPr>
            <a:picLocks noChangeAspect="1"/>
          </p:cNvPicPr>
          <p:nvPr/>
        </p:nvPicPr>
        <p:blipFill>
          <a:blip r:embed="rId3"/>
          <a:stretch>
            <a:fillRect/>
          </a:stretch>
        </p:blipFill>
        <p:spPr>
          <a:xfrm>
            <a:off x="4781271" y="70090"/>
            <a:ext cx="7283755" cy="6709144"/>
          </a:xfrm>
          <a:prstGeom prst="rect">
            <a:avLst/>
          </a:prstGeom>
        </p:spPr>
      </p:pic>
    </p:spTree>
    <p:extLst>
      <p:ext uri="{BB962C8B-B14F-4D97-AF65-F5344CB8AC3E}">
        <p14:creationId xmlns:p14="http://schemas.microsoft.com/office/powerpoint/2010/main" val="40982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7046F-CCED-96A8-9A03-6E21B9169152}"/>
              </a:ext>
            </a:extLst>
          </p:cNvPr>
          <p:cNvSpPr>
            <a:spLocks noGrp="1"/>
          </p:cNvSpPr>
          <p:nvPr>
            <p:ph type="title" idx="4294967295"/>
          </p:nvPr>
        </p:nvSpPr>
        <p:spPr>
          <a:xfrm>
            <a:off x="-1" y="0"/>
            <a:ext cx="12098453" cy="750643"/>
          </a:xfrm>
          <a:solidFill>
            <a:schemeClr val="tx1"/>
          </a:solidFill>
        </p:spPr>
        <p:txBody>
          <a:bodyPr>
            <a:normAutofit/>
          </a:bodyPr>
          <a:lstStyle/>
          <a:p>
            <a:r>
              <a:rPr lang="en-US" sz="4800" dirty="0"/>
              <a:t>Engineering Robot Design</a:t>
            </a:r>
          </a:p>
        </p:txBody>
      </p:sp>
      <p:graphicFrame>
        <p:nvGraphicFramePr>
          <p:cNvPr id="5" name="Diagram 4">
            <a:extLst>
              <a:ext uri="{FF2B5EF4-FFF2-40B4-BE49-F238E27FC236}">
                <a16:creationId xmlns:a16="http://schemas.microsoft.com/office/drawing/2014/main" id="{6C2258B3-7B37-758D-B082-8D3D17011AB8}"/>
              </a:ext>
            </a:extLst>
          </p:cNvPr>
          <p:cNvGraphicFramePr/>
          <p:nvPr>
            <p:extLst>
              <p:ext uri="{D42A27DB-BD31-4B8C-83A1-F6EECF244321}">
                <p14:modId xmlns:p14="http://schemas.microsoft.com/office/powerpoint/2010/main" val="3321168309"/>
              </p:ext>
            </p:extLst>
          </p:nvPr>
        </p:nvGraphicFramePr>
        <p:xfrm>
          <a:off x="193964" y="1613380"/>
          <a:ext cx="11716948" cy="5412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23968DD-10A2-4FD4-2C1F-1B7E7FEFF546}"/>
              </a:ext>
            </a:extLst>
          </p:cNvPr>
          <p:cNvSpPr txBox="1"/>
          <p:nvPr/>
        </p:nvSpPr>
        <p:spPr>
          <a:xfrm>
            <a:off x="139326" y="853086"/>
            <a:ext cx="11109841" cy="923330"/>
          </a:xfrm>
          <a:prstGeom prst="rect">
            <a:avLst/>
          </a:prstGeom>
          <a:noFill/>
        </p:spPr>
        <p:txBody>
          <a:bodyPr wrap="square" rtlCol="0">
            <a:spAutoFit/>
          </a:bodyPr>
          <a:lstStyle/>
          <a:p>
            <a:r>
              <a:rPr lang="en-US" sz="1800" dirty="0"/>
              <a:t>Hi there.. we are team “V2V”, For our robot design, we tried to improve on the mistakes we made last year. Our primary goal for this year is to have a very effective way to add and remove attachments quickly.</a:t>
            </a:r>
          </a:p>
          <a:p>
            <a:endParaRPr lang="en-US" dirty="0"/>
          </a:p>
        </p:txBody>
      </p:sp>
      <p:pic>
        <p:nvPicPr>
          <p:cNvPr id="10" name="Picture 9">
            <a:extLst>
              <a:ext uri="{FF2B5EF4-FFF2-40B4-BE49-F238E27FC236}">
                <a16:creationId xmlns:a16="http://schemas.microsoft.com/office/drawing/2014/main" id="{C5B49FD5-0065-9850-2AEB-39AFE7CC38B6}"/>
              </a:ext>
            </a:extLst>
          </p:cNvPr>
          <p:cNvPicPr>
            <a:picLocks noChangeAspect="1"/>
          </p:cNvPicPr>
          <p:nvPr/>
        </p:nvPicPr>
        <p:blipFill>
          <a:blip r:embed="rId8"/>
          <a:stretch>
            <a:fillRect/>
          </a:stretch>
        </p:blipFill>
        <p:spPr>
          <a:xfrm>
            <a:off x="6212235" y="3191624"/>
            <a:ext cx="571039" cy="571039"/>
          </a:xfrm>
          <a:prstGeom prst="rect">
            <a:avLst/>
          </a:prstGeom>
        </p:spPr>
      </p:pic>
      <p:pic>
        <p:nvPicPr>
          <p:cNvPr id="12" name="Picture 11">
            <a:extLst>
              <a:ext uri="{FF2B5EF4-FFF2-40B4-BE49-F238E27FC236}">
                <a16:creationId xmlns:a16="http://schemas.microsoft.com/office/drawing/2014/main" id="{A301B3E1-754B-90D0-DEC8-8D8527988447}"/>
              </a:ext>
            </a:extLst>
          </p:cNvPr>
          <p:cNvPicPr>
            <a:picLocks noChangeAspect="1"/>
          </p:cNvPicPr>
          <p:nvPr/>
        </p:nvPicPr>
        <p:blipFill>
          <a:blip r:embed="rId9"/>
          <a:stretch>
            <a:fillRect/>
          </a:stretch>
        </p:blipFill>
        <p:spPr>
          <a:xfrm>
            <a:off x="6559904" y="3963675"/>
            <a:ext cx="498230" cy="416169"/>
          </a:xfrm>
          <a:prstGeom prst="rect">
            <a:avLst/>
          </a:prstGeom>
        </p:spPr>
      </p:pic>
      <p:pic>
        <p:nvPicPr>
          <p:cNvPr id="16" name="Picture 15">
            <a:extLst>
              <a:ext uri="{FF2B5EF4-FFF2-40B4-BE49-F238E27FC236}">
                <a16:creationId xmlns:a16="http://schemas.microsoft.com/office/drawing/2014/main" id="{166F20E8-FEBC-82A2-78FE-7316B7CF4845}"/>
              </a:ext>
            </a:extLst>
          </p:cNvPr>
          <p:cNvPicPr>
            <a:picLocks noChangeAspect="1"/>
          </p:cNvPicPr>
          <p:nvPr/>
        </p:nvPicPr>
        <p:blipFill>
          <a:blip r:embed="rId10"/>
          <a:stretch>
            <a:fillRect/>
          </a:stretch>
        </p:blipFill>
        <p:spPr>
          <a:xfrm>
            <a:off x="6499438" y="4582387"/>
            <a:ext cx="316796" cy="316796"/>
          </a:xfrm>
          <a:prstGeom prst="rect">
            <a:avLst/>
          </a:prstGeom>
        </p:spPr>
      </p:pic>
      <p:pic>
        <p:nvPicPr>
          <p:cNvPr id="18" name="Picture 17">
            <a:extLst>
              <a:ext uri="{FF2B5EF4-FFF2-40B4-BE49-F238E27FC236}">
                <a16:creationId xmlns:a16="http://schemas.microsoft.com/office/drawing/2014/main" id="{F4D1FEEF-69E5-92A3-7AE0-50ED369AEF3B}"/>
              </a:ext>
            </a:extLst>
          </p:cNvPr>
          <p:cNvPicPr>
            <a:picLocks noChangeAspect="1"/>
          </p:cNvPicPr>
          <p:nvPr/>
        </p:nvPicPr>
        <p:blipFill>
          <a:blip r:embed="rId11"/>
          <a:stretch>
            <a:fillRect/>
          </a:stretch>
        </p:blipFill>
        <p:spPr>
          <a:xfrm>
            <a:off x="5840359" y="5123119"/>
            <a:ext cx="417731" cy="417731"/>
          </a:xfrm>
          <a:prstGeom prst="rect">
            <a:avLst/>
          </a:prstGeom>
        </p:spPr>
      </p:pic>
      <p:pic>
        <p:nvPicPr>
          <p:cNvPr id="22" name="Picture 21">
            <a:extLst>
              <a:ext uri="{FF2B5EF4-FFF2-40B4-BE49-F238E27FC236}">
                <a16:creationId xmlns:a16="http://schemas.microsoft.com/office/drawing/2014/main" id="{59AC723F-712C-7B8D-E983-E9674BAB0460}"/>
              </a:ext>
            </a:extLst>
          </p:cNvPr>
          <p:cNvPicPr>
            <a:picLocks noChangeAspect="1"/>
          </p:cNvPicPr>
          <p:nvPr/>
        </p:nvPicPr>
        <p:blipFill>
          <a:blip r:embed="rId12"/>
          <a:stretch>
            <a:fillRect/>
          </a:stretch>
        </p:blipFill>
        <p:spPr>
          <a:xfrm>
            <a:off x="5190747" y="4557812"/>
            <a:ext cx="416170" cy="416170"/>
          </a:xfrm>
          <a:prstGeom prst="rect">
            <a:avLst/>
          </a:prstGeom>
        </p:spPr>
      </p:pic>
      <p:pic>
        <p:nvPicPr>
          <p:cNvPr id="24" name="Picture 23">
            <a:extLst>
              <a:ext uri="{FF2B5EF4-FFF2-40B4-BE49-F238E27FC236}">
                <a16:creationId xmlns:a16="http://schemas.microsoft.com/office/drawing/2014/main" id="{736894CE-FF5F-B133-787B-89599FB7EE20}"/>
              </a:ext>
            </a:extLst>
          </p:cNvPr>
          <p:cNvPicPr>
            <a:picLocks noChangeAspect="1"/>
          </p:cNvPicPr>
          <p:nvPr/>
        </p:nvPicPr>
        <p:blipFill>
          <a:blip r:embed="rId13"/>
          <a:stretch>
            <a:fillRect/>
          </a:stretch>
        </p:blipFill>
        <p:spPr>
          <a:xfrm>
            <a:off x="5391257" y="3173001"/>
            <a:ext cx="464793" cy="464793"/>
          </a:xfrm>
          <a:prstGeom prst="rect">
            <a:avLst/>
          </a:prstGeom>
        </p:spPr>
      </p:pic>
      <p:pic>
        <p:nvPicPr>
          <p:cNvPr id="26" name="Picture 25">
            <a:extLst>
              <a:ext uri="{FF2B5EF4-FFF2-40B4-BE49-F238E27FC236}">
                <a16:creationId xmlns:a16="http://schemas.microsoft.com/office/drawing/2014/main" id="{F29FFE05-90B0-821D-CE33-B5263BB46FF6}"/>
              </a:ext>
            </a:extLst>
          </p:cNvPr>
          <p:cNvPicPr>
            <a:picLocks noChangeAspect="1"/>
          </p:cNvPicPr>
          <p:nvPr/>
        </p:nvPicPr>
        <p:blipFill>
          <a:blip r:embed="rId14"/>
          <a:stretch>
            <a:fillRect/>
          </a:stretch>
        </p:blipFill>
        <p:spPr>
          <a:xfrm>
            <a:off x="5163973" y="3889718"/>
            <a:ext cx="416170" cy="416170"/>
          </a:xfrm>
          <a:prstGeom prst="rect">
            <a:avLst/>
          </a:prstGeom>
        </p:spPr>
      </p:pic>
      <p:sp>
        <p:nvSpPr>
          <p:cNvPr id="27" name="TextBox 26">
            <a:extLst>
              <a:ext uri="{FF2B5EF4-FFF2-40B4-BE49-F238E27FC236}">
                <a16:creationId xmlns:a16="http://schemas.microsoft.com/office/drawing/2014/main" id="{5FF96C70-4A68-7262-4F7B-D40C3081EC79}"/>
              </a:ext>
            </a:extLst>
          </p:cNvPr>
          <p:cNvSpPr txBox="1"/>
          <p:nvPr/>
        </p:nvSpPr>
        <p:spPr>
          <a:xfrm rot="16402522">
            <a:off x="3195297" y="3778864"/>
            <a:ext cx="1049137" cy="369332"/>
          </a:xfrm>
          <a:prstGeom prst="rect">
            <a:avLst/>
          </a:prstGeom>
          <a:noFill/>
        </p:spPr>
        <p:txBody>
          <a:bodyPr wrap="square" rtlCol="0">
            <a:spAutoFit/>
          </a:bodyPr>
          <a:lstStyle/>
          <a:p>
            <a:r>
              <a:rPr lang="en-US" dirty="0"/>
              <a:t>Improve</a:t>
            </a:r>
          </a:p>
        </p:txBody>
      </p:sp>
      <p:sp>
        <p:nvSpPr>
          <p:cNvPr id="28" name="TextBox 27">
            <a:extLst>
              <a:ext uri="{FF2B5EF4-FFF2-40B4-BE49-F238E27FC236}">
                <a16:creationId xmlns:a16="http://schemas.microsoft.com/office/drawing/2014/main" id="{92329072-055A-A7DB-95D3-2149139D1C5A}"/>
              </a:ext>
            </a:extLst>
          </p:cNvPr>
          <p:cNvSpPr txBox="1"/>
          <p:nvPr/>
        </p:nvSpPr>
        <p:spPr>
          <a:xfrm rot="4904219">
            <a:off x="7664468" y="3750436"/>
            <a:ext cx="1353107" cy="367382"/>
          </a:xfrm>
          <a:prstGeom prst="rect">
            <a:avLst/>
          </a:prstGeom>
          <a:noFill/>
        </p:spPr>
        <p:txBody>
          <a:bodyPr wrap="square" rtlCol="0">
            <a:spAutoFit/>
          </a:bodyPr>
          <a:lstStyle/>
          <a:p>
            <a:r>
              <a:rPr lang="en-US" dirty="0"/>
              <a:t>Brainstorm</a:t>
            </a:r>
          </a:p>
        </p:txBody>
      </p:sp>
      <p:sp>
        <p:nvSpPr>
          <p:cNvPr id="29" name="TextBox 28">
            <a:extLst>
              <a:ext uri="{FF2B5EF4-FFF2-40B4-BE49-F238E27FC236}">
                <a16:creationId xmlns:a16="http://schemas.microsoft.com/office/drawing/2014/main" id="{88CC2653-6AA0-E48A-925B-2AEB43552A50}"/>
              </a:ext>
            </a:extLst>
          </p:cNvPr>
          <p:cNvSpPr txBox="1"/>
          <p:nvPr/>
        </p:nvSpPr>
        <p:spPr>
          <a:xfrm rot="18316339" flipV="1">
            <a:off x="7229287" y="5708133"/>
            <a:ext cx="1105432" cy="373499"/>
          </a:xfrm>
          <a:prstGeom prst="rect">
            <a:avLst/>
          </a:prstGeom>
          <a:noFill/>
        </p:spPr>
        <p:txBody>
          <a:bodyPr wrap="square" rtlCol="0">
            <a:spAutoFit/>
          </a:bodyPr>
          <a:lstStyle/>
          <a:p>
            <a:r>
              <a:rPr lang="en-US" dirty="0"/>
              <a:t>Design</a:t>
            </a:r>
          </a:p>
        </p:txBody>
      </p:sp>
      <p:sp>
        <p:nvSpPr>
          <p:cNvPr id="30" name="TextBox 29">
            <a:extLst>
              <a:ext uri="{FF2B5EF4-FFF2-40B4-BE49-F238E27FC236}">
                <a16:creationId xmlns:a16="http://schemas.microsoft.com/office/drawing/2014/main" id="{81AD2CE2-3D11-C2B9-C6A9-71FE565E06E3}"/>
              </a:ext>
            </a:extLst>
          </p:cNvPr>
          <p:cNvSpPr txBox="1"/>
          <p:nvPr/>
        </p:nvSpPr>
        <p:spPr>
          <a:xfrm rot="10370015">
            <a:off x="5618770" y="6505209"/>
            <a:ext cx="1179031" cy="369332"/>
          </a:xfrm>
          <a:prstGeom prst="rect">
            <a:avLst/>
          </a:prstGeom>
          <a:noFill/>
        </p:spPr>
        <p:txBody>
          <a:bodyPr wrap="square" rtlCol="0">
            <a:spAutoFit/>
          </a:bodyPr>
          <a:lstStyle/>
          <a:p>
            <a:r>
              <a:rPr lang="en-US" dirty="0"/>
              <a:t>Prototype</a:t>
            </a:r>
          </a:p>
        </p:txBody>
      </p:sp>
      <p:sp>
        <p:nvSpPr>
          <p:cNvPr id="31" name="TextBox 30">
            <a:extLst>
              <a:ext uri="{FF2B5EF4-FFF2-40B4-BE49-F238E27FC236}">
                <a16:creationId xmlns:a16="http://schemas.microsoft.com/office/drawing/2014/main" id="{16E35E10-9836-F4FD-8140-2AB4DFBDAFB1}"/>
              </a:ext>
            </a:extLst>
          </p:cNvPr>
          <p:cNvSpPr txBox="1"/>
          <p:nvPr/>
        </p:nvSpPr>
        <p:spPr>
          <a:xfrm rot="14334201">
            <a:off x="3811299" y="5549387"/>
            <a:ext cx="707421" cy="369332"/>
          </a:xfrm>
          <a:prstGeom prst="rect">
            <a:avLst/>
          </a:prstGeom>
          <a:noFill/>
        </p:spPr>
        <p:txBody>
          <a:bodyPr wrap="square" rtlCol="0">
            <a:spAutoFit/>
          </a:bodyPr>
          <a:lstStyle/>
          <a:p>
            <a:r>
              <a:rPr lang="en-US" dirty="0"/>
              <a:t>Test</a:t>
            </a:r>
          </a:p>
        </p:txBody>
      </p:sp>
      <p:sp>
        <p:nvSpPr>
          <p:cNvPr id="32" name="TextBox 31">
            <a:extLst>
              <a:ext uri="{FF2B5EF4-FFF2-40B4-BE49-F238E27FC236}">
                <a16:creationId xmlns:a16="http://schemas.microsoft.com/office/drawing/2014/main" id="{CD57A716-1B5D-E359-2265-14FB0E79903E}"/>
              </a:ext>
            </a:extLst>
          </p:cNvPr>
          <p:cNvSpPr txBox="1"/>
          <p:nvPr/>
        </p:nvSpPr>
        <p:spPr>
          <a:xfrm rot="1947075">
            <a:off x="6562372" y="2002616"/>
            <a:ext cx="938255" cy="369332"/>
          </a:xfrm>
          <a:prstGeom prst="rect">
            <a:avLst/>
          </a:prstGeom>
          <a:noFill/>
        </p:spPr>
        <p:txBody>
          <a:bodyPr wrap="square" rtlCol="0">
            <a:spAutoFit/>
          </a:bodyPr>
          <a:lstStyle/>
          <a:p>
            <a:r>
              <a:rPr lang="en-US" dirty="0"/>
              <a:t>Identify</a:t>
            </a:r>
          </a:p>
        </p:txBody>
      </p:sp>
      <p:sp>
        <p:nvSpPr>
          <p:cNvPr id="33" name="TextBox 32">
            <a:extLst>
              <a:ext uri="{FF2B5EF4-FFF2-40B4-BE49-F238E27FC236}">
                <a16:creationId xmlns:a16="http://schemas.microsoft.com/office/drawing/2014/main" id="{7F8A5C2E-1A96-6BAB-027D-FF9768BE21ED}"/>
              </a:ext>
            </a:extLst>
          </p:cNvPr>
          <p:cNvSpPr txBox="1"/>
          <p:nvPr/>
        </p:nvSpPr>
        <p:spPr>
          <a:xfrm rot="19778696">
            <a:off x="4071266" y="2112312"/>
            <a:ext cx="1591700" cy="369332"/>
          </a:xfrm>
          <a:prstGeom prst="rect">
            <a:avLst/>
          </a:prstGeom>
          <a:noFill/>
        </p:spPr>
        <p:txBody>
          <a:bodyPr wrap="square" rtlCol="0">
            <a:spAutoFit/>
          </a:bodyPr>
          <a:lstStyle/>
          <a:p>
            <a:r>
              <a:rPr lang="en-US" dirty="0"/>
              <a:t>Communicate</a:t>
            </a:r>
          </a:p>
        </p:txBody>
      </p:sp>
    </p:spTree>
    <p:extLst>
      <p:ext uri="{BB962C8B-B14F-4D97-AF65-F5344CB8AC3E}">
        <p14:creationId xmlns:p14="http://schemas.microsoft.com/office/powerpoint/2010/main" val="95266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2095-916E-EB88-BC91-322A9DBE570A}"/>
              </a:ext>
            </a:extLst>
          </p:cNvPr>
          <p:cNvSpPr>
            <a:spLocks noGrp="1"/>
          </p:cNvSpPr>
          <p:nvPr>
            <p:ph type="title" idx="4294967295"/>
          </p:nvPr>
        </p:nvSpPr>
        <p:spPr>
          <a:xfrm>
            <a:off x="59635" y="146534"/>
            <a:ext cx="11956774" cy="964648"/>
          </a:xfrm>
          <a:solidFill>
            <a:schemeClr val="tx1"/>
          </a:solidFill>
        </p:spPr>
        <p:txBody>
          <a:bodyPr>
            <a:normAutofit/>
          </a:bodyPr>
          <a:lstStyle/>
          <a:p>
            <a:r>
              <a:rPr lang="en-US" sz="4800" dirty="0"/>
              <a:t>Project and Robot Coding Timeline</a:t>
            </a:r>
          </a:p>
        </p:txBody>
      </p:sp>
      <p:graphicFrame>
        <p:nvGraphicFramePr>
          <p:cNvPr id="11" name="Content Placeholder 10">
            <a:extLst>
              <a:ext uri="{FF2B5EF4-FFF2-40B4-BE49-F238E27FC236}">
                <a16:creationId xmlns:a16="http://schemas.microsoft.com/office/drawing/2014/main" id="{B8ECDB29-E5CA-951B-74FD-AC365260A780}"/>
              </a:ext>
            </a:extLst>
          </p:cNvPr>
          <p:cNvGraphicFramePr>
            <a:graphicFrameLocks noGrp="1"/>
          </p:cNvGraphicFramePr>
          <p:nvPr>
            <p:ph idx="4294967295"/>
            <p:extLst>
              <p:ext uri="{D42A27DB-BD31-4B8C-83A1-F6EECF244321}">
                <p14:modId xmlns:p14="http://schemas.microsoft.com/office/powerpoint/2010/main" val="920062277"/>
              </p:ext>
            </p:extLst>
          </p:nvPr>
        </p:nvGraphicFramePr>
        <p:xfrm>
          <a:off x="0" y="2736479"/>
          <a:ext cx="11887200" cy="3952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69FA004F-ABFD-4D59-4FAB-6EA7DC3F1EFC}"/>
              </a:ext>
            </a:extLst>
          </p:cNvPr>
          <p:cNvSpPr/>
          <p:nvPr/>
        </p:nvSpPr>
        <p:spPr>
          <a:xfrm>
            <a:off x="132165" y="1180642"/>
            <a:ext cx="2330151" cy="1631112"/>
          </a:xfrm>
          <a:prstGeom prst="roundRect">
            <a:avLst>
              <a:gd name="adj" fmla="val 10000"/>
            </a:avLst>
          </a:prstGeom>
          <a:blipFill>
            <a:blip r:embed="rId7">
              <a:extLst>
                <a:ext uri="{28A0092B-C50C-407E-A947-70E740481C1C}">
                  <a14:useLocalDpi xmlns:a14="http://schemas.microsoft.com/office/drawing/2010/main" val="0"/>
                </a:ext>
              </a:extLst>
            </a:blip>
            <a:srcRect/>
            <a:stretch>
              <a:fillRect l="-23000" r="-2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7" name="Rectangle: Rounded Corners 6">
            <a:extLst>
              <a:ext uri="{FF2B5EF4-FFF2-40B4-BE49-F238E27FC236}">
                <a16:creationId xmlns:a16="http://schemas.microsoft.com/office/drawing/2014/main" id="{373621E0-11C8-7600-A17C-49ACFD511F0E}"/>
              </a:ext>
            </a:extLst>
          </p:cNvPr>
          <p:cNvSpPr/>
          <p:nvPr/>
        </p:nvSpPr>
        <p:spPr>
          <a:xfrm>
            <a:off x="3220278" y="1230543"/>
            <a:ext cx="2213871" cy="1631113"/>
          </a:xfrm>
          <a:prstGeom prst="roundRect">
            <a:avLst>
              <a:gd name="adj" fmla="val 10000"/>
            </a:avLst>
          </a:prstGeom>
          <a:blipFill>
            <a:blip r:embed="rId8">
              <a:extLst>
                <a:ext uri="{28A0092B-C50C-407E-A947-70E740481C1C}">
                  <a14:useLocalDpi xmlns:a14="http://schemas.microsoft.com/office/drawing/2010/main" val="0"/>
                </a:ext>
              </a:extLst>
            </a:blip>
            <a:srcRect/>
            <a:stretch>
              <a:fillRect l="-24000" r="-2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Rectangle: Rounded Corners 7">
            <a:extLst>
              <a:ext uri="{FF2B5EF4-FFF2-40B4-BE49-F238E27FC236}">
                <a16:creationId xmlns:a16="http://schemas.microsoft.com/office/drawing/2014/main" id="{3792AB45-B12D-5BD9-E4B6-953EC20DBC5E}"/>
              </a:ext>
            </a:extLst>
          </p:cNvPr>
          <p:cNvSpPr/>
          <p:nvPr/>
        </p:nvSpPr>
        <p:spPr>
          <a:xfrm>
            <a:off x="6285007" y="1282148"/>
            <a:ext cx="2144360" cy="1529606"/>
          </a:xfrm>
          <a:prstGeom prst="roundRect">
            <a:avLst>
              <a:gd name="adj" fmla="val 10000"/>
            </a:avLst>
          </a:prstGeom>
          <a:blipFill>
            <a:blip r:embed="rId9">
              <a:extLst>
                <a:ext uri="{28A0092B-C50C-407E-A947-70E740481C1C}">
                  <a14:useLocalDpi xmlns:a14="http://schemas.microsoft.com/office/drawing/2010/main" val="0"/>
                </a:ext>
              </a:extLst>
            </a:blip>
            <a:srcRect/>
            <a:stretch>
              <a:fillRect t="-10000" b="-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Rectangle: Rounded Corners 8">
            <a:extLst>
              <a:ext uri="{FF2B5EF4-FFF2-40B4-BE49-F238E27FC236}">
                <a16:creationId xmlns:a16="http://schemas.microsoft.com/office/drawing/2014/main" id="{247FD71A-87C1-ED5E-5A88-60C40AF5DC4F}"/>
              </a:ext>
            </a:extLst>
          </p:cNvPr>
          <p:cNvSpPr/>
          <p:nvPr/>
        </p:nvSpPr>
        <p:spPr>
          <a:xfrm>
            <a:off x="9201848" y="1168951"/>
            <a:ext cx="2377984" cy="1642803"/>
          </a:xfrm>
          <a:prstGeom prst="roundRect">
            <a:avLst>
              <a:gd name="adj" fmla="val 10000"/>
            </a:avLst>
          </a:prstGeom>
          <a:blipFill>
            <a:blip r:embed="rId10">
              <a:extLst>
                <a:ext uri="{28A0092B-C50C-407E-A947-70E740481C1C}">
                  <a14:useLocalDpi xmlns:a14="http://schemas.microsoft.com/office/drawing/2010/main" val="0"/>
                </a:ext>
              </a:extLst>
            </a:blip>
            <a:srcRect/>
            <a:stretch>
              <a:fillRect l="-8000" r="-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extLst>
      <p:ext uri="{BB962C8B-B14F-4D97-AF65-F5344CB8AC3E}">
        <p14:creationId xmlns:p14="http://schemas.microsoft.com/office/powerpoint/2010/main" val="148445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7046F-CCED-96A8-9A03-6E21B9169152}"/>
              </a:ext>
            </a:extLst>
          </p:cNvPr>
          <p:cNvSpPr>
            <a:spLocks noGrp="1"/>
          </p:cNvSpPr>
          <p:nvPr>
            <p:ph type="title" idx="4294967295"/>
          </p:nvPr>
        </p:nvSpPr>
        <p:spPr>
          <a:xfrm>
            <a:off x="33130" y="203473"/>
            <a:ext cx="12125739" cy="795683"/>
          </a:xfrm>
          <a:solidFill>
            <a:schemeClr val="tx1"/>
          </a:solidFill>
        </p:spPr>
        <p:txBody>
          <a:bodyPr>
            <a:normAutofit/>
          </a:bodyPr>
          <a:lstStyle/>
          <a:p>
            <a:pPr algn="ctr"/>
            <a:r>
              <a:rPr lang="en-US" sz="4000" dirty="0"/>
              <a:t>Code and parts that we used</a:t>
            </a:r>
          </a:p>
        </p:txBody>
      </p:sp>
      <p:sp>
        <p:nvSpPr>
          <p:cNvPr id="4" name="Content Placeholder 3">
            <a:extLst>
              <a:ext uri="{FF2B5EF4-FFF2-40B4-BE49-F238E27FC236}">
                <a16:creationId xmlns:a16="http://schemas.microsoft.com/office/drawing/2014/main" id="{E61EE589-C692-F124-2FE1-FA45B04300EE}"/>
              </a:ext>
            </a:extLst>
          </p:cNvPr>
          <p:cNvSpPr>
            <a:spLocks noGrp="1"/>
          </p:cNvSpPr>
          <p:nvPr>
            <p:ph sz="half" idx="4294967295"/>
          </p:nvPr>
        </p:nvSpPr>
        <p:spPr>
          <a:xfrm>
            <a:off x="7224450" y="1399431"/>
            <a:ext cx="4816475" cy="1955800"/>
          </a:xfrm>
        </p:spPr>
        <p:txBody>
          <a:bodyPr>
            <a:normAutofit fontScale="85000" lnSpcReduction="20000"/>
          </a:bodyPr>
          <a:lstStyle/>
          <a:p>
            <a:r>
              <a:rPr lang="en-US" sz="2200" b="1" dirty="0">
                <a:solidFill>
                  <a:srgbClr val="FF0000"/>
                </a:solidFill>
              </a:rPr>
              <a:t>Robot parts</a:t>
            </a:r>
          </a:p>
          <a:p>
            <a:r>
              <a:rPr lang="en-US" sz="1900" b="1" dirty="0"/>
              <a:t>Controller/Brick: Bluetooth, Power Button, etc.</a:t>
            </a:r>
          </a:p>
          <a:p>
            <a:r>
              <a:rPr lang="en-US" sz="1900" b="1" dirty="0"/>
              <a:t>Sensors: Color, Gyro </a:t>
            </a:r>
          </a:p>
          <a:p>
            <a:r>
              <a:rPr lang="en-US" sz="1900" b="1" dirty="0"/>
              <a:t>Motors: Big motor, Small motor</a:t>
            </a:r>
          </a:p>
          <a:p>
            <a:r>
              <a:rPr lang="en-US" sz="1900" b="1" dirty="0"/>
              <a:t>Wheels: Small, Big</a:t>
            </a:r>
          </a:p>
          <a:p>
            <a:endParaRPr lang="en-US" sz="1400" dirty="0"/>
          </a:p>
          <a:p>
            <a:endParaRPr lang="en-US" dirty="0"/>
          </a:p>
        </p:txBody>
      </p:sp>
      <p:sp>
        <p:nvSpPr>
          <p:cNvPr id="7" name="Content Placeholder 6">
            <a:extLst>
              <a:ext uri="{FF2B5EF4-FFF2-40B4-BE49-F238E27FC236}">
                <a16:creationId xmlns:a16="http://schemas.microsoft.com/office/drawing/2014/main" id="{7CE36200-D975-6875-2908-B41F9DEEE5FB}"/>
              </a:ext>
            </a:extLst>
          </p:cNvPr>
          <p:cNvSpPr>
            <a:spLocks noGrp="1"/>
          </p:cNvSpPr>
          <p:nvPr>
            <p:ph sz="half" idx="4294967295"/>
          </p:nvPr>
        </p:nvSpPr>
        <p:spPr>
          <a:xfrm>
            <a:off x="0" y="1399431"/>
            <a:ext cx="6238875" cy="5287120"/>
          </a:xfrm>
        </p:spPr>
        <p:txBody>
          <a:bodyPr>
            <a:normAutofit/>
          </a:bodyPr>
          <a:lstStyle/>
          <a:p>
            <a:r>
              <a:rPr lang="en-US" sz="2200" b="1" dirty="0">
                <a:solidFill>
                  <a:srgbClr val="FF0000"/>
                </a:solidFill>
              </a:rPr>
              <a:t>Block Code Programming</a:t>
            </a:r>
          </a:p>
          <a:p>
            <a:r>
              <a:rPr lang="en-US" sz="1900" dirty="0"/>
              <a:t>Keywords: Blocks, loop blocks, motion blocks, event blocks, yaw angles, sounds, sensors, operators, project and variables.</a:t>
            </a:r>
          </a:p>
          <a:p>
            <a:endParaRPr lang="en-US" dirty="0"/>
          </a:p>
        </p:txBody>
      </p:sp>
      <p:pic>
        <p:nvPicPr>
          <p:cNvPr id="9" name="Picture 8">
            <a:extLst>
              <a:ext uri="{FF2B5EF4-FFF2-40B4-BE49-F238E27FC236}">
                <a16:creationId xmlns:a16="http://schemas.microsoft.com/office/drawing/2014/main" id="{9124BF07-72FC-D8D4-4074-982A88AC486A}"/>
              </a:ext>
            </a:extLst>
          </p:cNvPr>
          <p:cNvPicPr>
            <a:picLocks noChangeAspect="1"/>
          </p:cNvPicPr>
          <p:nvPr/>
        </p:nvPicPr>
        <p:blipFill>
          <a:blip r:embed="rId2"/>
          <a:stretch>
            <a:fillRect/>
          </a:stretch>
        </p:blipFill>
        <p:spPr>
          <a:xfrm>
            <a:off x="7021156" y="3557306"/>
            <a:ext cx="4601619" cy="1955800"/>
          </a:xfrm>
          <a:prstGeom prst="rect">
            <a:avLst/>
          </a:prstGeom>
        </p:spPr>
      </p:pic>
      <p:pic>
        <p:nvPicPr>
          <p:cNvPr id="11" name="Picture 10">
            <a:extLst>
              <a:ext uri="{FF2B5EF4-FFF2-40B4-BE49-F238E27FC236}">
                <a16:creationId xmlns:a16="http://schemas.microsoft.com/office/drawing/2014/main" id="{C9C00436-B75F-8CA3-D5E4-B750FF0219BB}"/>
              </a:ext>
            </a:extLst>
          </p:cNvPr>
          <p:cNvPicPr>
            <a:picLocks noChangeAspect="1"/>
          </p:cNvPicPr>
          <p:nvPr/>
        </p:nvPicPr>
        <p:blipFill>
          <a:blip r:embed="rId3"/>
          <a:stretch>
            <a:fillRect/>
          </a:stretch>
        </p:blipFill>
        <p:spPr>
          <a:xfrm>
            <a:off x="782281" y="4025154"/>
            <a:ext cx="5559797" cy="2371452"/>
          </a:xfrm>
          <a:prstGeom prst="rect">
            <a:avLst/>
          </a:prstGeom>
        </p:spPr>
      </p:pic>
      <p:sp>
        <p:nvSpPr>
          <p:cNvPr id="12" name="TextBox 11">
            <a:extLst>
              <a:ext uri="{FF2B5EF4-FFF2-40B4-BE49-F238E27FC236}">
                <a16:creationId xmlns:a16="http://schemas.microsoft.com/office/drawing/2014/main" id="{A0A34605-034F-31E1-6D97-C0D63FCF13D9}"/>
              </a:ext>
            </a:extLst>
          </p:cNvPr>
          <p:cNvSpPr txBox="1"/>
          <p:nvPr/>
        </p:nvSpPr>
        <p:spPr>
          <a:xfrm>
            <a:off x="7291347" y="5271715"/>
            <a:ext cx="985962" cy="369332"/>
          </a:xfrm>
          <a:prstGeom prst="rect">
            <a:avLst/>
          </a:prstGeom>
          <a:solidFill>
            <a:srgbClr val="6699FF"/>
          </a:solidFill>
        </p:spPr>
        <p:txBody>
          <a:bodyPr wrap="square" rtlCol="0">
            <a:spAutoFit/>
          </a:bodyPr>
          <a:lstStyle/>
          <a:p>
            <a:r>
              <a:rPr lang="en-US" dirty="0"/>
              <a:t>Brick</a:t>
            </a:r>
          </a:p>
        </p:txBody>
      </p:sp>
      <p:sp>
        <p:nvSpPr>
          <p:cNvPr id="13" name="TextBox 12">
            <a:extLst>
              <a:ext uri="{FF2B5EF4-FFF2-40B4-BE49-F238E27FC236}">
                <a16:creationId xmlns:a16="http://schemas.microsoft.com/office/drawing/2014/main" id="{3C73DB8C-EA71-C4FE-D5D7-92A471FD0985}"/>
              </a:ext>
            </a:extLst>
          </p:cNvPr>
          <p:cNvSpPr txBox="1"/>
          <p:nvPr/>
        </p:nvSpPr>
        <p:spPr>
          <a:xfrm>
            <a:off x="8646725" y="4841548"/>
            <a:ext cx="985962" cy="369332"/>
          </a:xfrm>
          <a:prstGeom prst="rect">
            <a:avLst/>
          </a:prstGeom>
          <a:solidFill>
            <a:srgbClr val="6699FF"/>
          </a:solidFill>
        </p:spPr>
        <p:txBody>
          <a:bodyPr wrap="square" rtlCol="0">
            <a:spAutoFit/>
          </a:bodyPr>
          <a:lstStyle/>
          <a:p>
            <a:r>
              <a:rPr lang="en-US" dirty="0"/>
              <a:t>Motors</a:t>
            </a:r>
          </a:p>
        </p:txBody>
      </p:sp>
      <p:sp>
        <p:nvSpPr>
          <p:cNvPr id="14" name="TextBox 13">
            <a:extLst>
              <a:ext uri="{FF2B5EF4-FFF2-40B4-BE49-F238E27FC236}">
                <a16:creationId xmlns:a16="http://schemas.microsoft.com/office/drawing/2014/main" id="{BBDC7C77-AAEE-E2B2-D48A-3F966F126E96}"/>
              </a:ext>
            </a:extLst>
          </p:cNvPr>
          <p:cNvSpPr txBox="1"/>
          <p:nvPr/>
        </p:nvSpPr>
        <p:spPr>
          <a:xfrm>
            <a:off x="10560658" y="5660522"/>
            <a:ext cx="985962" cy="369332"/>
          </a:xfrm>
          <a:prstGeom prst="rect">
            <a:avLst/>
          </a:prstGeom>
          <a:solidFill>
            <a:srgbClr val="6699FF"/>
          </a:solidFill>
        </p:spPr>
        <p:txBody>
          <a:bodyPr wrap="square" rtlCol="0">
            <a:spAutoFit/>
          </a:bodyPr>
          <a:lstStyle/>
          <a:p>
            <a:r>
              <a:rPr lang="en-US" dirty="0"/>
              <a:t>Sensors</a:t>
            </a:r>
          </a:p>
        </p:txBody>
      </p:sp>
    </p:spTree>
    <p:extLst>
      <p:ext uri="{BB962C8B-B14F-4D97-AF65-F5344CB8AC3E}">
        <p14:creationId xmlns:p14="http://schemas.microsoft.com/office/powerpoint/2010/main" val="3739491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6D1A-8487-12B4-58C2-1C1A73D14CFD}"/>
              </a:ext>
            </a:extLst>
          </p:cNvPr>
          <p:cNvSpPr>
            <a:spLocks noGrp="1"/>
          </p:cNvSpPr>
          <p:nvPr>
            <p:ph type="title" idx="4294967295"/>
          </p:nvPr>
        </p:nvSpPr>
        <p:spPr>
          <a:xfrm>
            <a:off x="0" y="317499"/>
            <a:ext cx="11982588" cy="835439"/>
          </a:xfrm>
          <a:solidFill>
            <a:schemeClr val="tx1"/>
          </a:solidFill>
        </p:spPr>
        <p:txBody>
          <a:bodyPr>
            <a:normAutofit/>
          </a:bodyPr>
          <a:lstStyle/>
          <a:p>
            <a:r>
              <a:rPr lang="en-US" sz="4000" dirty="0"/>
              <a:t>Code Storage and Versioning: OneDrive , </a:t>
            </a:r>
            <a:r>
              <a:rPr lang="en-US" sz="4000" dirty="0" err="1"/>
              <a:t>GitHUB</a:t>
            </a:r>
            <a:endParaRPr lang="en-US" sz="4000" dirty="0"/>
          </a:p>
        </p:txBody>
      </p:sp>
      <p:graphicFrame>
        <p:nvGraphicFramePr>
          <p:cNvPr id="9" name="Content Placeholder 2">
            <a:extLst>
              <a:ext uri="{FF2B5EF4-FFF2-40B4-BE49-F238E27FC236}">
                <a16:creationId xmlns:a16="http://schemas.microsoft.com/office/drawing/2014/main" id="{B6D7E626-65AB-2E0D-EE02-702801A468C0}"/>
              </a:ext>
            </a:extLst>
          </p:cNvPr>
          <p:cNvGraphicFramePr>
            <a:graphicFrameLocks noGrp="1"/>
          </p:cNvGraphicFramePr>
          <p:nvPr>
            <p:ph sz="half" idx="4294967295"/>
            <p:extLst>
              <p:ext uri="{D42A27DB-BD31-4B8C-83A1-F6EECF244321}">
                <p14:modId xmlns:p14="http://schemas.microsoft.com/office/powerpoint/2010/main" val="86400014"/>
              </p:ext>
            </p:extLst>
          </p:nvPr>
        </p:nvGraphicFramePr>
        <p:xfrm>
          <a:off x="319089" y="1807611"/>
          <a:ext cx="4729990" cy="4583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a:extLst>
              <a:ext uri="{FF2B5EF4-FFF2-40B4-BE49-F238E27FC236}">
                <a16:creationId xmlns:a16="http://schemas.microsoft.com/office/drawing/2014/main" id="{EE8695B5-654C-EACC-9EF5-B00BDDB96000}"/>
              </a:ext>
            </a:extLst>
          </p:cNvPr>
          <p:cNvPicPr>
            <a:picLocks noGrp="1" noChangeAspect="1"/>
          </p:cNvPicPr>
          <p:nvPr>
            <p:ph sz="half" idx="4294967295"/>
          </p:nvPr>
        </p:nvPicPr>
        <p:blipFill>
          <a:blip r:embed="rId7"/>
          <a:stretch>
            <a:fillRect/>
          </a:stretch>
        </p:blipFill>
        <p:spPr>
          <a:xfrm>
            <a:off x="6096000" y="3906078"/>
            <a:ext cx="5433391" cy="2826855"/>
          </a:xfrm>
        </p:spPr>
      </p:pic>
      <p:pic>
        <p:nvPicPr>
          <p:cNvPr id="12" name="Picture 11">
            <a:extLst>
              <a:ext uri="{FF2B5EF4-FFF2-40B4-BE49-F238E27FC236}">
                <a16:creationId xmlns:a16="http://schemas.microsoft.com/office/drawing/2014/main" id="{501D57A5-7F59-4B50-ED27-3EBB780FA336}"/>
              </a:ext>
            </a:extLst>
          </p:cNvPr>
          <p:cNvPicPr>
            <a:picLocks noChangeAspect="1"/>
          </p:cNvPicPr>
          <p:nvPr/>
        </p:nvPicPr>
        <p:blipFill>
          <a:blip r:embed="rId8"/>
          <a:stretch>
            <a:fillRect/>
          </a:stretch>
        </p:blipFill>
        <p:spPr>
          <a:xfrm>
            <a:off x="6130786" y="1152938"/>
            <a:ext cx="5363817" cy="2433006"/>
          </a:xfrm>
          <a:prstGeom prst="rect">
            <a:avLst/>
          </a:prstGeom>
        </p:spPr>
      </p:pic>
      <p:sp>
        <p:nvSpPr>
          <p:cNvPr id="13" name="TextBox 12">
            <a:extLst>
              <a:ext uri="{FF2B5EF4-FFF2-40B4-BE49-F238E27FC236}">
                <a16:creationId xmlns:a16="http://schemas.microsoft.com/office/drawing/2014/main" id="{1269EC64-4907-1A35-8049-F7B9C7E206AB}"/>
              </a:ext>
            </a:extLst>
          </p:cNvPr>
          <p:cNvSpPr txBox="1"/>
          <p:nvPr/>
        </p:nvSpPr>
        <p:spPr>
          <a:xfrm>
            <a:off x="4462670" y="1371600"/>
            <a:ext cx="1180131" cy="369332"/>
          </a:xfrm>
          <a:prstGeom prst="rect">
            <a:avLst/>
          </a:prstGeom>
          <a:solidFill>
            <a:schemeClr val="accent1">
              <a:lumMod val="60000"/>
              <a:lumOff val="40000"/>
            </a:schemeClr>
          </a:solidFill>
        </p:spPr>
        <p:txBody>
          <a:bodyPr wrap="square" rtlCol="0">
            <a:spAutoFit/>
          </a:bodyPr>
          <a:lstStyle/>
          <a:p>
            <a:r>
              <a:rPr lang="en-US" dirty="0"/>
              <a:t>OneDrive</a:t>
            </a:r>
          </a:p>
        </p:txBody>
      </p:sp>
      <p:sp>
        <p:nvSpPr>
          <p:cNvPr id="14" name="TextBox 13">
            <a:extLst>
              <a:ext uri="{FF2B5EF4-FFF2-40B4-BE49-F238E27FC236}">
                <a16:creationId xmlns:a16="http://schemas.microsoft.com/office/drawing/2014/main" id="{310A709B-E914-0A5A-3081-F17641ADB458}"/>
              </a:ext>
            </a:extLst>
          </p:cNvPr>
          <p:cNvSpPr txBox="1"/>
          <p:nvPr/>
        </p:nvSpPr>
        <p:spPr>
          <a:xfrm>
            <a:off x="4810539" y="6457540"/>
            <a:ext cx="1103244" cy="369332"/>
          </a:xfrm>
          <a:prstGeom prst="rect">
            <a:avLst/>
          </a:prstGeom>
          <a:solidFill>
            <a:schemeClr val="accent1">
              <a:lumMod val="60000"/>
              <a:lumOff val="40000"/>
            </a:schemeClr>
          </a:solidFill>
        </p:spPr>
        <p:txBody>
          <a:bodyPr wrap="square" rtlCol="0">
            <a:spAutoFit/>
          </a:bodyPr>
          <a:lstStyle/>
          <a:p>
            <a:r>
              <a:rPr lang="en-US" dirty="0" err="1"/>
              <a:t>Github</a:t>
            </a:r>
            <a:endParaRPr lang="en-US" dirty="0"/>
          </a:p>
        </p:txBody>
      </p:sp>
      <p:cxnSp>
        <p:nvCxnSpPr>
          <p:cNvPr id="16" name="Straight Arrow Connector 15">
            <a:extLst>
              <a:ext uri="{FF2B5EF4-FFF2-40B4-BE49-F238E27FC236}">
                <a16:creationId xmlns:a16="http://schemas.microsoft.com/office/drawing/2014/main" id="{9DA4ABDA-5F31-35F7-E676-37AAAA9C99E3}"/>
              </a:ext>
            </a:extLst>
          </p:cNvPr>
          <p:cNvCxnSpPr/>
          <p:nvPr/>
        </p:nvCxnSpPr>
        <p:spPr>
          <a:xfrm flipH="1">
            <a:off x="5642801" y="5595730"/>
            <a:ext cx="559216" cy="86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67366C-59F8-A6C7-6BFE-C9045954F3A5}"/>
              </a:ext>
            </a:extLst>
          </p:cNvPr>
          <p:cNvCxnSpPr>
            <a:endCxn id="13" idx="3"/>
          </p:cNvCxnSpPr>
          <p:nvPr/>
        </p:nvCxnSpPr>
        <p:spPr>
          <a:xfrm flipH="1" flipV="1">
            <a:off x="5642801" y="1556266"/>
            <a:ext cx="453199" cy="42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18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5758A5-58CA-2235-595D-4D3E1E5A94B4}"/>
              </a:ext>
            </a:extLst>
          </p:cNvPr>
          <p:cNvPicPr>
            <a:picLocks noChangeAspect="1"/>
          </p:cNvPicPr>
          <p:nvPr/>
        </p:nvPicPr>
        <p:blipFill>
          <a:blip r:embed="rId2"/>
          <a:stretch>
            <a:fillRect/>
          </a:stretch>
        </p:blipFill>
        <p:spPr>
          <a:xfrm>
            <a:off x="-122171" y="0"/>
            <a:ext cx="5720538" cy="6858000"/>
          </a:xfrm>
          <a:prstGeom prst="rect">
            <a:avLst/>
          </a:prstGeom>
        </p:spPr>
      </p:pic>
      <p:pic>
        <p:nvPicPr>
          <p:cNvPr id="7" name="Picture 6">
            <a:extLst>
              <a:ext uri="{FF2B5EF4-FFF2-40B4-BE49-F238E27FC236}">
                <a16:creationId xmlns:a16="http://schemas.microsoft.com/office/drawing/2014/main" id="{D0F33A95-E714-A00B-2E27-B80916F1A1A1}"/>
              </a:ext>
            </a:extLst>
          </p:cNvPr>
          <p:cNvPicPr>
            <a:picLocks noChangeAspect="1"/>
          </p:cNvPicPr>
          <p:nvPr/>
        </p:nvPicPr>
        <p:blipFill>
          <a:blip r:embed="rId3"/>
          <a:stretch>
            <a:fillRect/>
          </a:stretch>
        </p:blipFill>
        <p:spPr>
          <a:xfrm>
            <a:off x="6222646" y="0"/>
            <a:ext cx="6022838" cy="6783355"/>
          </a:xfrm>
          <a:prstGeom prst="rect">
            <a:avLst/>
          </a:prstGeom>
        </p:spPr>
      </p:pic>
      <p:sp>
        <p:nvSpPr>
          <p:cNvPr id="8" name="Multiplication Sign 7">
            <a:extLst>
              <a:ext uri="{FF2B5EF4-FFF2-40B4-BE49-F238E27FC236}">
                <a16:creationId xmlns:a16="http://schemas.microsoft.com/office/drawing/2014/main" id="{3569E602-D683-855D-AC1E-693E3ECBB9DF}"/>
              </a:ext>
            </a:extLst>
          </p:cNvPr>
          <p:cNvSpPr/>
          <p:nvPr/>
        </p:nvSpPr>
        <p:spPr>
          <a:xfrm>
            <a:off x="5113176" y="1287624"/>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50BFE4E-0829-087D-A451-9548B990CC16}"/>
              </a:ext>
            </a:extLst>
          </p:cNvPr>
          <p:cNvSpPr/>
          <p:nvPr/>
        </p:nvSpPr>
        <p:spPr>
          <a:xfrm>
            <a:off x="5113175" y="1878563"/>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DC215B77-2BEF-7988-C1AD-28DC4F0426D4}"/>
              </a:ext>
            </a:extLst>
          </p:cNvPr>
          <p:cNvSpPr/>
          <p:nvPr/>
        </p:nvSpPr>
        <p:spPr>
          <a:xfrm>
            <a:off x="5113174" y="2469502"/>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A13B3A4F-8D09-E099-160F-46747F288E7B}"/>
              </a:ext>
            </a:extLst>
          </p:cNvPr>
          <p:cNvSpPr/>
          <p:nvPr/>
        </p:nvSpPr>
        <p:spPr>
          <a:xfrm>
            <a:off x="5113175" y="3166187"/>
            <a:ext cx="102638" cy="10885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11835CC1-D5D4-A0E5-7EAC-B93BDA6DE77F}"/>
              </a:ext>
            </a:extLst>
          </p:cNvPr>
          <p:cNvSpPr/>
          <p:nvPr/>
        </p:nvSpPr>
        <p:spPr>
          <a:xfrm>
            <a:off x="5043196" y="4368281"/>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0AF771C1-06DB-CFA5-5E47-F28889C2049F}"/>
              </a:ext>
            </a:extLst>
          </p:cNvPr>
          <p:cNvSpPr/>
          <p:nvPr/>
        </p:nvSpPr>
        <p:spPr>
          <a:xfrm>
            <a:off x="5113174" y="3481873"/>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CA37745F-C6E1-29FA-A0A4-77E6AF47AF8B}"/>
              </a:ext>
            </a:extLst>
          </p:cNvPr>
          <p:cNvSpPr/>
          <p:nvPr/>
        </p:nvSpPr>
        <p:spPr>
          <a:xfrm flipV="1">
            <a:off x="5113174" y="3837992"/>
            <a:ext cx="121297" cy="13995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F379FD6E-A089-486C-F8FC-14B5FFB9FA8E}"/>
              </a:ext>
            </a:extLst>
          </p:cNvPr>
          <p:cNvSpPr/>
          <p:nvPr/>
        </p:nvSpPr>
        <p:spPr>
          <a:xfrm>
            <a:off x="5103845" y="4072812"/>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00147E03-F717-28DB-18F1-F404C57E529D}"/>
              </a:ext>
            </a:extLst>
          </p:cNvPr>
          <p:cNvSpPr/>
          <p:nvPr/>
        </p:nvSpPr>
        <p:spPr>
          <a:xfrm>
            <a:off x="5052525" y="4680079"/>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cation Sign 16">
            <a:extLst>
              <a:ext uri="{FF2B5EF4-FFF2-40B4-BE49-F238E27FC236}">
                <a16:creationId xmlns:a16="http://schemas.microsoft.com/office/drawing/2014/main" id="{7AEF9B3F-4C35-F209-5767-E9695DCE78F7}"/>
              </a:ext>
            </a:extLst>
          </p:cNvPr>
          <p:cNvSpPr/>
          <p:nvPr/>
        </p:nvSpPr>
        <p:spPr>
          <a:xfrm>
            <a:off x="5052525" y="5021812"/>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1AE214F-9C6B-BEC5-ED1B-9A2F01390138}"/>
              </a:ext>
            </a:extLst>
          </p:cNvPr>
          <p:cNvSpPr/>
          <p:nvPr/>
        </p:nvSpPr>
        <p:spPr>
          <a:xfrm>
            <a:off x="5052525" y="5247691"/>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7AF04B58-6E88-228B-A1FF-6407901A7AD2}"/>
              </a:ext>
            </a:extLst>
          </p:cNvPr>
          <p:cNvSpPr/>
          <p:nvPr/>
        </p:nvSpPr>
        <p:spPr>
          <a:xfrm>
            <a:off x="5094516" y="5613140"/>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F132B6DC-7D08-2EC4-0BEF-44AF55CB2AF0}"/>
              </a:ext>
            </a:extLst>
          </p:cNvPr>
          <p:cNvSpPr/>
          <p:nvPr/>
        </p:nvSpPr>
        <p:spPr>
          <a:xfrm>
            <a:off x="5094515" y="5978589"/>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3AC1778A-C646-8FE7-BAD2-0D319CD27D00}"/>
              </a:ext>
            </a:extLst>
          </p:cNvPr>
          <p:cNvSpPr/>
          <p:nvPr/>
        </p:nvSpPr>
        <p:spPr>
          <a:xfrm>
            <a:off x="5103845" y="6344038"/>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092A6DB7-D386-461F-44AF-A6539435E030}"/>
              </a:ext>
            </a:extLst>
          </p:cNvPr>
          <p:cNvSpPr/>
          <p:nvPr/>
        </p:nvSpPr>
        <p:spPr>
          <a:xfrm>
            <a:off x="11610390" y="209938"/>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A8EB59B6-4B5F-C7EE-8FB1-11BF14CDB871}"/>
              </a:ext>
            </a:extLst>
          </p:cNvPr>
          <p:cNvSpPr/>
          <p:nvPr/>
        </p:nvSpPr>
        <p:spPr>
          <a:xfrm>
            <a:off x="11610389" y="559836"/>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78C445D3-2C3E-835A-576F-D67888642E7F}"/>
              </a:ext>
            </a:extLst>
          </p:cNvPr>
          <p:cNvSpPr/>
          <p:nvPr/>
        </p:nvSpPr>
        <p:spPr>
          <a:xfrm>
            <a:off x="11610388" y="909734"/>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621A3A45-1964-C744-3D89-E9B24B7DB9F6}"/>
              </a:ext>
            </a:extLst>
          </p:cNvPr>
          <p:cNvSpPr/>
          <p:nvPr/>
        </p:nvSpPr>
        <p:spPr>
          <a:xfrm>
            <a:off x="11610387" y="1147664"/>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74B73209-7F70-9806-8568-292A201EFF3B}"/>
              </a:ext>
            </a:extLst>
          </p:cNvPr>
          <p:cNvSpPr/>
          <p:nvPr/>
        </p:nvSpPr>
        <p:spPr>
          <a:xfrm>
            <a:off x="11610387" y="1469570"/>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cation Sign 26">
            <a:extLst>
              <a:ext uri="{FF2B5EF4-FFF2-40B4-BE49-F238E27FC236}">
                <a16:creationId xmlns:a16="http://schemas.microsoft.com/office/drawing/2014/main" id="{A8095760-F1A8-4527-2033-48B6B83D33A9}"/>
              </a:ext>
            </a:extLst>
          </p:cNvPr>
          <p:cNvSpPr/>
          <p:nvPr/>
        </p:nvSpPr>
        <p:spPr>
          <a:xfrm>
            <a:off x="11549738" y="1945430"/>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42A9EDE2-8812-9446-1E41-F297D453FBED}"/>
              </a:ext>
            </a:extLst>
          </p:cNvPr>
          <p:cNvSpPr/>
          <p:nvPr/>
        </p:nvSpPr>
        <p:spPr>
          <a:xfrm>
            <a:off x="11610386" y="2908818"/>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D7035EEB-C879-84F1-FEDE-BB6866A896D7}"/>
              </a:ext>
            </a:extLst>
          </p:cNvPr>
          <p:cNvSpPr/>
          <p:nvPr/>
        </p:nvSpPr>
        <p:spPr>
          <a:xfrm>
            <a:off x="11610386" y="3356686"/>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01CF2F22-38C8-FF94-E304-B6D7DC8FA681}"/>
              </a:ext>
            </a:extLst>
          </p:cNvPr>
          <p:cNvSpPr/>
          <p:nvPr/>
        </p:nvSpPr>
        <p:spPr>
          <a:xfrm>
            <a:off x="11593272" y="4411824"/>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975EC3DA-BAD0-B666-2FB7-F72DEB01198A}"/>
              </a:ext>
            </a:extLst>
          </p:cNvPr>
          <p:cNvSpPr/>
          <p:nvPr/>
        </p:nvSpPr>
        <p:spPr>
          <a:xfrm>
            <a:off x="11610385" y="3777342"/>
            <a:ext cx="121297" cy="13996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59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32B19-4461-830F-FA7F-A2D51FB59EA0}"/>
              </a:ext>
            </a:extLst>
          </p:cNvPr>
          <p:cNvSpPr>
            <a:spLocks noGrp="1"/>
          </p:cNvSpPr>
          <p:nvPr>
            <p:ph type="title"/>
          </p:nvPr>
        </p:nvSpPr>
        <p:spPr>
          <a:xfrm>
            <a:off x="960120" y="317814"/>
            <a:ext cx="10268712" cy="1700784"/>
          </a:xfrm>
        </p:spPr>
        <p:txBody>
          <a:bodyPr>
            <a:normAutofit/>
          </a:bodyPr>
          <a:lstStyle/>
          <a:p>
            <a:r>
              <a:rPr lang="en-US"/>
              <a:t>Map with Run Zones</a:t>
            </a:r>
            <a:endParaRPr lang="en-US" dirty="0"/>
          </a:p>
        </p:txBody>
      </p:sp>
      <p:pic>
        <p:nvPicPr>
          <p:cNvPr id="4" name="Picture 3" descr="A drawing of a wine glass">
            <a:extLst>
              <a:ext uri="{FF2B5EF4-FFF2-40B4-BE49-F238E27FC236}">
                <a16:creationId xmlns:a16="http://schemas.microsoft.com/office/drawing/2014/main" id="{F6699C6B-3220-B8B7-FCCE-44B9755E5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988"/>
            <a:ext cx="12188952" cy="4910825"/>
          </a:xfrm>
          <a:prstGeom prst="rect">
            <a:avLst/>
          </a:prstGeom>
        </p:spPr>
      </p:pic>
    </p:spTree>
    <p:extLst>
      <p:ext uri="{BB962C8B-B14F-4D97-AF65-F5344CB8AC3E}">
        <p14:creationId xmlns:p14="http://schemas.microsoft.com/office/powerpoint/2010/main" val="119030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8" name="Rectangle 3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38C68B7-23B6-0DB9-A2AA-23F0D6C58AB9}"/>
              </a:ext>
            </a:extLst>
          </p:cNvPr>
          <p:cNvSpPr>
            <a:spLocks noGrp="1"/>
          </p:cNvSpPr>
          <p:nvPr>
            <p:ph type="title"/>
          </p:nvPr>
        </p:nvSpPr>
        <p:spPr>
          <a:xfrm>
            <a:off x="3048" y="79538"/>
            <a:ext cx="12188952" cy="948073"/>
          </a:xfrm>
          <a:solidFill>
            <a:schemeClr val="bg1"/>
          </a:solidFill>
        </p:spPr>
        <p:txBody>
          <a:bodyPr>
            <a:normAutofit fontScale="90000"/>
          </a:bodyPr>
          <a:lstStyle/>
          <a:p>
            <a:r>
              <a:rPr lang="en-US" dirty="0">
                <a:solidFill>
                  <a:schemeClr val="tx1"/>
                </a:solidFill>
              </a:rPr>
              <a:t>Mission strategy</a:t>
            </a:r>
          </a:p>
        </p:txBody>
      </p:sp>
      <p:sp>
        <p:nvSpPr>
          <p:cNvPr id="39" name="Rectangle 32">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0" name="Content Placeholder 7">
            <a:extLst>
              <a:ext uri="{FF2B5EF4-FFF2-40B4-BE49-F238E27FC236}">
                <a16:creationId xmlns:a16="http://schemas.microsoft.com/office/drawing/2014/main" id="{39EAB5B0-D065-F4B1-87E5-8CF33C8EC0B4}"/>
              </a:ext>
            </a:extLst>
          </p:cNvPr>
          <p:cNvGraphicFramePr>
            <a:graphicFrameLocks noGrp="1"/>
          </p:cNvGraphicFramePr>
          <p:nvPr>
            <p:ph idx="1"/>
            <p:extLst>
              <p:ext uri="{D42A27DB-BD31-4B8C-83A1-F6EECF244321}">
                <p14:modId xmlns:p14="http://schemas.microsoft.com/office/powerpoint/2010/main" val="2146344330"/>
              </p:ext>
            </p:extLst>
          </p:nvPr>
        </p:nvGraphicFramePr>
        <p:xfrm>
          <a:off x="96983" y="2279147"/>
          <a:ext cx="11998033" cy="3952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ECD1370E-5BA3-AA69-A6B7-1B7A6C6AE832}"/>
              </a:ext>
            </a:extLst>
          </p:cNvPr>
          <p:cNvSpPr txBox="1"/>
          <p:nvPr/>
        </p:nvSpPr>
        <p:spPr>
          <a:xfrm>
            <a:off x="566056" y="1276968"/>
            <a:ext cx="10075818" cy="646331"/>
          </a:xfrm>
          <a:prstGeom prst="rect">
            <a:avLst/>
          </a:prstGeom>
          <a:noFill/>
        </p:spPr>
        <p:txBody>
          <a:bodyPr wrap="square" rtlCol="0">
            <a:spAutoFit/>
          </a:bodyPr>
          <a:lstStyle/>
          <a:p>
            <a:r>
              <a:rPr lang="en-US" dirty="0">
                <a:solidFill>
                  <a:schemeClr val="bg1"/>
                </a:solidFill>
              </a:rPr>
              <a:t>We distributed the missions (2 to 3 for every zone) so that the robot can cover as many missions as possible with each attachments, but also fit in the time constraint.</a:t>
            </a:r>
          </a:p>
        </p:txBody>
      </p:sp>
    </p:spTree>
    <p:extLst>
      <p:ext uri="{BB962C8B-B14F-4D97-AF65-F5344CB8AC3E}">
        <p14:creationId xmlns:p14="http://schemas.microsoft.com/office/powerpoint/2010/main" val="37397560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79088</TotalTime>
  <Words>2255</Words>
  <Application>Microsoft Macintosh PowerPoint</Application>
  <PresentationFormat>Widescreen</PresentationFormat>
  <Paragraphs>128</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Amasis MT Pro Black</vt:lpstr>
      <vt:lpstr>Arial</vt:lpstr>
      <vt:lpstr>Calibri</vt:lpstr>
      <vt:lpstr>Franklin Gothic Demi Cond</vt:lpstr>
      <vt:lpstr>Franklin Gothic Medium</vt:lpstr>
      <vt:lpstr>Poppins</vt:lpstr>
      <vt:lpstr>Wingdings</vt:lpstr>
      <vt:lpstr>JuxtaposeVTI</vt:lpstr>
      <vt:lpstr>CYMATICS </vt:lpstr>
      <vt:lpstr> </vt:lpstr>
      <vt:lpstr>Engineering Robot Design</vt:lpstr>
      <vt:lpstr>Project and Robot Coding Timeline</vt:lpstr>
      <vt:lpstr>Code and parts that we used</vt:lpstr>
      <vt:lpstr>Code Storage and Versioning: OneDrive , GitHUB</vt:lpstr>
      <vt:lpstr>PowerPoint Presentation</vt:lpstr>
      <vt:lpstr>Map with Run Zones</vt:lpstr>
      <vt:lpstr>Mission strategy</vt:lpstr>
      <vt:lpstr>Robot Design</vt:lpstr>
      <vt:lpstr>Robot Attachments </vt:lpstr>
      <vt:lpstr>Run 1 Code</vt:lpstr>
      <vt:lpstr>Run 2 Code</vt:lpstr>
      <vt:lpstr>Run 3 Code</vt:lpstr>
      <vt:lpstr>Run 4 Code</vt:lpstr>
      <vt:lpstr>Run 5 Code</vt:lpstr>
      <vt:lpstr>Run 6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Machines</dc:title>
  <dc:creator>Sarat Avu</dc:creator>
  <cp:lastModifiedBy>Sarat Avu</cp:lastModifiedBy>
  <cp:revision>24</cp:revision>
  <cp:lastPrinted>2023-02-24T20:50:21Z</cp:lastPrinted>
  <dcterms:created xsi:type="dcterms:W3CDTF">2023-02-17T01:40:23Z</dcterms:created>
  <dcterms:modified xsi:type="dcterms:W3CDTF">2024-01-14T19:05:00Z</dcterms:modified>
</cp:coreProperties>
</file>